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4660"/>
  </p:normalViewPr>
  <p:slideViewPr>
    <p:cSldViewPr snapToGrid="0">
      <p:cViewPr>
        <p:scale>
          <a:sx n="63" d="100"/>
          <a:sy n="63" d="100"/>
        </p:scale>
        <p:origin x="84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image" Target="../media/image18.jpg"/><Relationship Id="rId4" Type="http://schemas.openxmlformats.org/officeDocument/2006/relationships/image" Target="../media/image21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image" Target="../media/image18.jpg"/><Relationship Id="rId4" Type="http://schemas.openxmlformats.org/officeDocument/2006/relationships/image" Target="../media/image2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39997D-BAA8-4D53-A31A-0C0E3727737F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C46834-E1F3-4A50-BC36-2447D4C2A195}">
      <dgm:prSet/>
      <dgm:spPr/>
      <dgm:t>
        <a:bodyPr/>
        <a:lstStyle/>
        <a:p>
          <a:r>
            <a:rPr lang="en-US" b="1"/>
            <a:t>Table of Contents</a:t>
          </a:r>
          <a:endParaRPr lang="en-US"/>
        </a:p>
      </dgm:t>
    </dgm:pt>
    <dgm:pt modelId="{9F1251D7-889A-4D81-9875-8449F78BCAFE}" type="parTrans" cxnId="{2B85BCBB-45FB-4D75-B90C-98C803BEF537}">
      <dgm:prSet/>
      <dgm:spPr/>
      <dgm:t>
        <a:bodyPr/>
        <a:lstStyle/>
        <a:p>
          <a:endParaRPr lang="en-US"/>
        </a:p>
      </dgm:t>
    </dgm:pt>
    <dgm:pt modelId="{4660232E-89F3-4836-A2C3-370543DBB921}" type="sibTrans" cxnId="{2B85BCBB-45FB-4D75-B90C-98C803BEF537}">
      <dgm:prSet/>
      <dgm:spPr/>
      <dgm:t>
        <a:bodyPr/>
        <a:lstStyle/>
        <a:p>
          <a:endParaRPr lang="en-US"/>
        </a:p>
      </dgm:t>
    </dgm:pt>
    <dgm:pt modelId="{47BDF019-3B88-4F8A-B878-D23CCC99F982}">
      <dgm:prSet/>
      <dgm:spPr/>
      <dgm:t>
        <a:bodyPr/>
        <a:lstStyle/>
        <a:p>
          <a:r>
            <a:rPr lang="en-US" dirty="0"/>
            <a:t>Introduction</a:t>
          </a:r>
        </a:p>
      </dgm:t>
    </dgm:pt>
    <dgm:pt modelId="{CDC7629A-0CE3-4AF1-9D28-8EFB30C1A77A}" type="parTrans" cxnId="{4ACFB8D0-A7CB-498B-B660-6A475AE50484}">
      <dgm:prSet/>
      <dgm:spPr/>
      <dgm:t>
        <a:bodyPr/>
        <a:lstStyle/>
        <a:p>
          <a:endParaRPr lang="en-US"/>
        </a:p>
      </dgm:t>
    </dgm:pt>
    <dgm:pt modelId="{41993E70-F417-4875-95D7-05590B09C4D3}" type="sibTrans" cxnId="{4ACFB8D0-A7CB-498B-B660-6A475AE50484}">
      <dgm:prSet/>
      <dgm:spPr/>
      <dgm:t>
        <a:bodyPr/>
        <a:lstStyle/>
        <a:p>
          <a:endParaRPr lang="en-US"/>
        </a:p>
      </dgm:t>
    </dgm:pt>
    <dgm:pt modelId="{A28B2F42-0E16-4CA3-80AB-26E728896811}">
      <dgm:prSet/>
      <dgm:spPr/>
      <dgm:t>
        <a:bodyPr/>
        <a:lstStyle/>
        <a:p>
          <a:r>
            <a:rPr lang="en-US" dirty="0"/>
            <a:t>Background and Motivation</a:t>
          </a:r>
        </a:p>
      </dgm:t>
    </dgm:pt>
    <dgm:pt modelId="{BABED29E-4203-40F3-BC99-92D1A2E272A9}" type="parTrans" cxnId="{CE64AE34-656A-4607-AF62-54CCB0810A4E}">
      <dgm:prSet/>
      <dgm:spPr/>
      <dgm:t>
        <a:bodyPr/>
        <a:lstStyle/>
        <a:p>
          <a:endParaRPr lang="en-US"/>
        </a:p>
      </dgm:t>
    </dgm:pt>
    <dgm:pt modelId="{0A9AD246-13A1-42FF-B75C-38ABC8C83293}" type="sibTrans" cxnId="{CE64AE34-656A-4607-AF62-54CCB0810A4E}">
      <dgm:prSet/>
      <dgm:spPr/>
      <dgm:t>
        <a:bodyPr/>
        <a:lstStyle/>
        <a:p>
          <a:endParaRPr lang="en-US"/>
        </a:p>
      </dgm:t>
    </dgm:pt>
    <dgm:pt modelId="{EAFB56EA-728D-4F2B-9351-F2558EC46FA1}">
      <dgm:prSet/>
      <dgm:spPr/>
      <dgm:t>
        <a:bodyPr/>
        <a:lstStyle/>
        <a:p>
          <a:r>
            <a:rPr lang="en-US" dirty="0"/>
            <a:t>Approaches to Self-Driving</a:t>
          </a:r>
        </a:p>
      </dgm:t>
    </dgm:pt>
    <dgm:pt modelId="{9678629B-D5EB-4DFE-A6E2-562801CFBE22}" type="parTrans" cxnId="{BC43F79C-2E56-4C77-9129-245B7C114A6A}">
      <dgm:prSet/>
      <dgm:spPr/>
      <dgm:t>
        <a:bodyPr/>
        <a:lstStyle/>
        <a:p>
          <a:endParaRPr lang="en-US"/>
        </a:p>
      </dgm:t>
    </dgm:pt>
    <dgm:pt modelId="{0A9C04B1-67F9-4F5F-B274-E8635FD94D33}" type="sibTrans" cxnId="{BC43F79C-2E56-4C77-9129-245B7C114A6A}">
      <dgm:prSet/>
      <dgm:spPr/>
      <dgm:t>
        <a:bodyPr/>
        <a:lstStyle/>
        <a:p>
          <a:endParaRPr lang="en-US"/>
        </a:p>
      </dgm:t>
    </dgm:pt>
    <dgm:pt modelId="{044EFAFC-F7FE-4B67-8E10-C527DAA1A1F9}">
      <dgm:prSet/>
      <dgm:spPr/>
      <dgm:t>
        <a:bodyPr/>
        <a:lstStyle/>
        <a:p>
          <a:r>
            <a:rPr lang="en-US" dirty="0"/>
            <a:t>Sensors</a:t>
          </a:r>
        </a:p>
      </dgm:t>
    </dgm:pt>
    <dgm:pt modelId="{D21BA3C3-8FDC-4E19-B78D-4491B4002AF1}" type="parTrans" cxnId="{911AD78F-E17E-4BEA-9BF9-4D14DABA01D5}">
      <dgm:prSet/>
      <dgm:spPr/>
      <dgm:t>
        <a:bodyPr/>
        <a:lstStyle/>
        <a:p>
          <a:endParaRPr lang="en-US"/>
        </a:p>
      </dgm:t>
    </dgm:pt>
    <dgm:pt modelId="{A4571287-82EB-46FD-82D1-5C2ED2950141}" type="sibTrans" cxnId="{911AD78F-E17E-4BEA-9BF9-4D14DABA01D5}">
      <dgm:prSet/>
      <dgm:spPr/>
      <dgm:t>
        <a:bodyPr/>
        <a:lstStyle/>
        <a:p>
          <a:endParaRPr lang="en-US"/>
        </a:p>
      </dgm:t>
    </dgm:pt>
    <dgm:pt modelId="{954D7761-E167-4C8A-8B3F-AB3BCC75C7F8}">
      <dgm:prSet/>
      <dgm:spPr/>
      <dgm:t>
        <a:bodyPr/>
        <a:lstStyle/>
        <a:p>
          <a:r>
            <a:rPr lang="en-US" dirty="0"/>
            <a:t>Modeling and Formulation</a:t>
          </a:r>
        </a:p>
      </dgm:t>
    </dgm:pt>
    <dgm:pt modelId="{734749CA-BB8F-4FD5-BBDE-DED550328DEC}" type="parTrans" cxnId="{36BFC9E8-F64F-47DA-BCA0-AD7370F9E75A}">
      <dgm:prSet/>
      <dgm:spPr/>
      <dgm:t>
        <a:bodyPr/>
        <a:lstStyle/>
        <a:p>
          <a:endParaRPr lang="en-US"/>
        </a:p>
      </dgm:t>
    </dgm:pt>
    <dgm:pt modelId="{7F666982-055C-40BE-82FD-50CFB3D8723F}" type="sibTrans" cxnId="{36BFC9E8-F64F-47DA-BCA0-AD7370F9E75A}">
      <dgm:prSet/>
      <dgm:spPr/>
      <dgm:t>
        <a:bodyPr/>
        <a:lstStyle/>
        <a:p>
          <a:endParaRPr lang="en-US"/>
        </a:p>
      </dgm:t>
    </dgm:pt>
    <dgm:pt modelId="{1CEA840C-E82B-4DE6-99ED-ADF5F074E67F}">
      <dgm:prSet/>
      <dgm:spPr/>
      <dgm:t>
        <a:bodyPr/>
        <a:lstStyle/>
        <a:p>
          <a:r>
            <a:rPr lang="en-US" dirty="0"/>
            <a:t>Methodology</a:t>
          </a:r>
        </a:p>
      </dgm:t>
    </dgm:pt>
    <dgm:pt modelId="{9D03F81F-FF3A-4C72-A5D1-07FE8152D0F4}" type="parTrans" cxnId="{09CA0518-6F92-47C5-B52E-63C2256AF5B7}">
      <dgm:prSet/>
      <dgm:spPr/>
      <dgm:t>
        <a:bodyPr/>
        <a:lstStyle/>
        <a:p>
          <a:endParaRPr lang="en-US"/>
        </a:p>
      </dgm:t>
    </dgm:pt>
    <dgm:pt modelId="{358C3683-B9B9-4B4D-AD80-A694DEF26799}" type="sibTrans" cxnId="{09CA0518-6F92-47C5-B52E-63C2256AF5B7}">
      <dgm:prSet/>
      <dgm:spPr/>
      <dgm:t>
        <a:bodyPr/>
        <a:lstStyle/>
        <a:p>
          <a:endParaRPr lang="en-US"/>
        </a:p>
      </dgm:t>
    </dgm:pt>
    <dgm:pt modelId="{D12BF0BF-4585-4255-A22F-C942F568DE1E}">
      <dgm:prSet/>
      <dgm:spPr/>
      <dgm:t>
        <a:bodyPr/>
        <a:lstStyle/>
        <a:p>
          <a:r>
            <a:rPr lang="en-US" dirty="0"/>
            <a:t>Machine Learning / Deep Learning Recap</a:t>
          </a:r>
        </a:p>
      </dgm:t>
    </dgm:pt>
    <dgm:pt modelId="{CF9D4EDB-951F-4E27-A7AE-FDBDFB8985C4}" type="parTrans" cxnId="{D2F9B165-BDE8-4FFC-9F8F-0E412E331A66}">
      <dgm:prSet/>
      <dgm:spPr/>
      <dgm:t>
        <a:bodyPr/>
        <a:lstStyle/>
        <a:p>
          <a:endParaRPr lang="en-US"/>
        </a:p>
      </dgm:t>
    </dgm:pt>
    <dgm:pt modelId="{77089A42-6743-4C40-98EA-F00EE9BC1558}" type="sibTrans" cxnId="{D2F9B165-BDE8-4FFC-9F8F-0E412E331A66}">
      <dgm:prSet/>
      <dgm:spPr/>
      <dgm:t>
        <a:bodyPr/>
        <a:lstStyle/>
        <a:p>
          <a:endParaRPr lang="en-US"/>
        </a:p>
      </dgm:t>
    </dgm:pt>
    <dgm:pt modelId="{235B7C21-6D54-493C-8716-8D7D832A5FAE}">
      <dgm:prSet/>
      <dgm:spPr/>
      <dgm:t>
        <a:bodyPr/>
        <a:lstStyle/>
        <a:p>
          <a:r>
            <a:rPr lang="en-US" dirty="0"/>
            <a:t>Reinforcement Learning</a:t>
          </a:r>
        </a:p>
      </dgm:t>
    </dgm:pt>
    <dgm:pt modelId="{B9375899-6C63-4E84-BB05-CC7FEB5092F9}" type="parTrans" cxnId="{288E3FFA-6E01-4AB6-8B63-845DA2E423F4}">
      <dgm:prSet/>
      <dgm:spPr/>
      <dgm:t>
        <a:bodyPr/>
        <a:lstStyle/>
        <a:p>
          <a:endParaRPr lang="en-US"/>
        </a:p>
      </dgm:t>
    </dgm:pt>
    <dgm:pt modelId="{E5A76985-B4C4-42C4-91BF-01E55CE49356}" type="sibTrans" cxnId="{288E3FFA-6E01-4AB6-8B63-845DA2E423F4}">
      <dgm:prSet/>
      <dgm:spPr/>
      <dgm:t>
        <a:bodyPr/>
        <a:lstStyle/>
        <a:p>
          <a:endParaRPr lang="en-US"/>
        </a:p>
      </dgm:t>
    </dgm:pt>
    <dgm:pt modelId="{2C4C45B6-A15B-4D76-85B4-B8E97AED1AE7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8FEEFCAB-8E27-43EF-8635-B1DC4E26CCDF}" type="parTrans" cxnId="{3028C4A4-D12E-4636-88AB-AA2F475346DD}">
      <dgm:prSet/>
      <dgm:spPr/>
      <dgm:t>
        <a:bodyPr/>
        <a:lstStyle/>
        <a:p>
          <a:endParaRPr lang="en-US"/>
        </a:p>
      </dgm:t>
    </dgm:pt>
    <dgm:pt modelId="{B40FA473-2103-430D-B5D4-34051DB68CE1}" type="sibTrans" cxnId="{3028C4A4-D12E-4636-88AB-AA2F475346DD}">
      <dgm:prSet/>
      <dgm:spPr/>
      <dgm:t>
        <a:bodyPr/>
        <a:lstStyle/>
        <a:p>
          <a:endParaRPr lang="en-US"/>
        </a:p>
      </dgm:t>
    </dgm:pt>
    <dgm:pt modelId="{8D9A5CF9-6231-473B-85E1-729AB83F5829}">
      <dgm:prSet/>
      <dgm:spPr/>
      <dgm:t>
        <a:bodyPr/>
        <a:lstStyle/>
        <a:p>
          <a:r>
            <a:rPr lang="en-US" dirty="0"/>
            <a:t>Literature Review</a:t>
          </a:r>
        </a:p>
      </dgm:t>
    </dgm:pt>
    <dgm:pt modelId="{632A0999-B00E-451C-AB35-DB6F6E700FD0}" type="parTrans" cxnId="{A58110B1-7B7C-489E-BCE4-6812AFF6637C}">
      <dgm:prSet/>
      <dgm:spPr/>
      <dgm:t>
        <a:bodyPr/>
        <a:lstStyle/>
        <a:p>
          <a:endParaRPr lang="en-US"/>
        </a:p>
      </dgm:t>
    </dgm:pt>
    <dgm:pt modelId="{7987DB1E-9502-4A87-A6C5-5C2F34C0452A}" type="sibTrans" cxnId="{A58110B1-7B7C-489E-BCE4-6812AFF6637C}">
      <dgm:prSet/>
      <dgm:spPr/>
      <dgm:t>
        <a:bodyPr/>
        <a:lstStyle/>
        <a:p>
          <a:endParaRPr lang="en-US"/>
        </a:p>
      </dgm:t>
    </dgm:pt>
    <dgm:pt modelId="{F89D75FB-D119-4978-87C0-248E5790A6C0}" type="pres">
      <dgm:prSet presAssocID="{D639997D-BAA8-4D53-A31A-0C0E3727737F}" presName="linear" presStyleCnt="0">
        <dgm:presLayoutVars>
          <dgm:dir/>
          <dgm:animLvl val="lvl"/>
          <dgm:resizeHandles val="exact"/>
        </dgm:presLayoutVars>
      </dgm:prSet>
      <dgm:spPr/>
    </dgm:pt>
    <dgm:pt modelId="{8CEA5E3D-A79C-4B9E-8680-6F14C495E675}" type="pres">
      <dgm:prSet presAssocID="{8DC46834-E1F3-4A50-BC36-2447D4C2A195}" presName="parentLin" presStyleCnt="0"/>
      <dgm:spPr/>
    </dgm:pt>
    <dgm:pt modelId="{0737D73C-0A72-48DC-A153-174195946F3A}" type="pres">
      <dgm:prSet presAssocID="{8DC46834-E1F3-4A50-BC36-2447D4C2A195}" presName="parentLeftMargin" presStyleLbl="node1" presStyleIdx="0" presStyleCnt="1"/>
      <dgm:spPr/>
    </dgm:pt>
    <dgm:pt modelId="{6889B243-84F0-4D0B-BFBB-6C53AEFF5B4C}" type="pres">
      <dgm:prSet presAssocID="{8DC46834-E1F3-4A50-BC36-2447D4C2A195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50B1694-7815-4C32-B9CD-EDAD7FF62FD1}" type="pres">
      <dgm:prSet presAssocID="{8DC46834-E1F3-4A50-BC36-2447D4C2A195}" presName="negativeSpace" presStyleCnt="0"/>
      <dgm:spPr/>
    </dgm:pt>
    <dgm:pt modelId="{7801E7E6-57D9-4626-B604-CB60523C1E55}" type="pres">
      <dgm:prSet presAssocID="{8DC46834-E1F3-4A50-BC36-2447D4C2A195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3C58AA01-61BD-48FE-93F1-D2918D0602FC}" type="presOf" srcId="{044EFAFC-F7FE-4B67-8E10-C527DAA1A1F9}" destId="{7801E7E6-57D9-4626-B604-CB60523C1E55}" srcOrd="0" destOrd="4" presId="urn:microsoft.com/office/officeart/2005/8/layout/list1"/>
    <dgm:cxn modelId="{A340EC04-0ECB-40A3-90CB-19D6F43E36FA}" type="presOf" srcId="{2C4C45B6-A15B-4D76-85B4-B8E97AED1AE7}" destId="{7801E7E6-57D9-4626-B604-CB60523C1E55}" srcOrd="0" destOrd="9" presId="urn:microsoft.com/office/officeart/2005/8/layout/list1"/>
    <dgm:cxn modelId="{97DA880B-208C-454B-A78A-471D864AAEC4}" type="presOf" srcId="{D639997D-BAA8-4D53-A31A-0C0E3727737F}" destId="{F89D75FB-D119-4978-87C0-248E5790A6C0}" srcOrd="0" destOrd="0" presId="urn:microsoft.com/office/officeart/2005/8/layout/list1"/>
    <dgm:cxn modelId="{09CA0518-6F92-47C5-B52E-63C2256AF5B7}" srcId="{8DC46834-E1F3-4A50-BC36-2447D4C2A195}" destId="{1CEA840C-E82B-4DE6-99ED-ADF5F074E67F}" srcOrd="2" destOrd="0" parTransId="{9D03F81F-FF3A-4C72-A5D1-07FE8152D0F4}" sibTransId="{358C3683-B9B9-4B4D-AD80-A694DEF26799}"/>
    <dgm:cxn modelId="{861F1125-A209-452F-8718-A833F8C2E068}" type="presOf" srcId="{A28B2F42-0E16-4CA3-80AB-26E728896811}" destId="{7801E7E6-57D9-4626-B604-CB60523C1E55}" srcOrd="0" destOrd="1" presId="urn:microsoft.com/office/officeart/2005/8/layout/list1"/>
    <dgm:cxn modelId="{52F7662A-4865-4E03-B9F7-286B2312A8B7}" type="presOf" srcId="{EAFB56EA-728D-4F2B-9351-F2558EC46FA1}" destId="{7801E7E6-57D9-4626-B604-CB60523C1E55}" srcOrd="0" destOrd="3" presId="urn:microsoft.com/office/officeart/2005/8/layout/list1"/>
    <dgm:cxn modelId="{CE64AE34-656A-4607-AF62-54CCB0810A4E}" srcId="{47BDF019-3B88-4F8A-B878-D23CCC99F982}" destId="{A28B2F42-0E16-4CA3-80AB-26E728896811}" srcOrd="0" destOrd="0" parTransId="{BABED29E-4203-40F3-BC99-92D1A2E272A9}" sibTransId="{0A9AD246-13A1-42FF-B75C-38ABC8C83293}"/>
    <dgm:cxn modelId="{31DC5B39-A037-4D2C-8D12-0BDBF7D4B9B1}" type="presOf" srcId="{8DC46834-E1F3-4A50-BC36-2447D4C2A195}" destId="{6889B243-84F0-4D0B-BFBB-6C53AEFF5B4C}" srcOrd="1" destOrd="0" presId="urn:microsoft.com/office/officeart/2005/8/layout/list1"/>
    <dgm:cxn modelId="{AA97D45B-9C68-43CE-A21A-969BF98C1B99}" type="presOf" srcId="{235B7C21-6D54-493C-8716-8D7D832A5FAE}" destId="{7801E7E6-57D9-4626-B604-CB60523C1E55}" srcOrd="0" destOrd="8" presId="urn:microsoft.com/office/officeart/2005/8/layout/list1"/>
    <dgm:cxn modelId="{91CC4160-6899-48A8-99F6-8BCECC289851}" type="presOf" srcId="{8D9A5CF9-6231-473B-85E1-729AB83F5829}" destId="{7801E7E6-57D9-4626-B604-CB60523C1E55}" srcOrd="0" destOrd="2" presId="urn:microsoft.com/office/officeart/2005/8/layout/list1"/>
    <dgm:cxn modelId="{9A357D60-AF2F-4251-960C-95E2A8710F57}" type="presOf" srcId="{954D7761-E167-4C8A-8B3F-AB3BCC75C7F8}" destId="{7801E7E6-57D9-4626-B604-CB60523C1E55}" srcOrd="0" destOrd="5" presId="urn:microsoft.com/office/officeart/2005/8/layout/list1"/>
    <dgm:cxn modelId="{D2F9B165-BDE8-4FFC-9F8F-0E412E331A66}" srcId="{1CEA840C-E82B-4DE6-99ED-ADF5F074E67F}" destId="{D12BF0BF-4585-4255-A22F-C942F568DE1E}" srcOrd="0" destOrd="0" parTransId="{CF9D4EDB-951F-4E27-A7AE-FDBDFB8985C4}" sibTransId="{77089A42-6743-4C40-98EA-F00EE9BC1558}"/>
    <dgm:cxn modelId="{09A11872-D1CE-4F3F-B606-6570B0A53049}" type="presOf" srcId="{47BDF019-3B88-4F8A-B878-D23CCC99F982}" destId="{7801E7E6-57D9-4626-B604-CB60523C1E55}" srcOrd="0" destOrd="0" presId="urn:microsoft.com/office/officeart/2005/8/layout/list1"/>
    <dgm:cxn modelId="{BDA2D783-DF73-4F24-9737-2C743EE6DD51}" type="presOf" srcId="{8DC46834-E1F3-4A50-BC36-2447D4C2A195}" destId="{0737D73C-0A72-48DC-A153-174195946F3A}" srcOrd="0" destOrd="0" presId="urn:microsoft.com/office/officeart/2005/8/layout/list1"/>
    <dgm:cxn modelId="{911AD78F-E17E-4BEA-9BF9-4D14DABA01D5}" srcId="{47BDF019-3B88-4F8A-B878-D23CCC99F982}" destId="{044EFAFC-F7FE-4B67-8E10-C527DAA1A1F9}" srcOrd="3" destOrd="0" parTransId="{D21BA3C3-8FDC-4E19-B78D-4491B4002AF1}" sibTransId="{A4571287-82EB-46FD-82D1-5C2ED2950141}"/>
    <dgm:cxn modelId="{BC43F79C-2E56-4C77-9129-245B7C114A6A}" srcId="{47BDF019-3B88-4F8A-B878-D23CCC99F982}" destId="{EAFB56EA-728D-4F2B-9351-F2558EC46FA1}" srcOrd="2" destOrd="0" parTransId="{9678629B-D5EB-4DFE-A6E2-562801CFBE22}" sibTransId="{0A9C04B1-67F9-4F5F-B274-E8635FD94D33}"/>
    <dgm:cxn modelId="{3028C4A4-D12E-4636-88AB-AA2F475346DD}" srcId="{8DC46834-E1F3-4A50-BC36-2447D4C2A195}" destId="{2C4C45B6-A15B-4D76-85B4-B8E97AED1AE7}" srcOrd="3" destOrd="0" parTransId="{8FEEFCAB-8E27-43EF-8635-B1DC4E26CCDF}" sibTransId="{B40FA473-2103-430D-B5D4-34051DB68CE1}"/>
    <dgm:cxn modelId="{A58110B1-7B7C-489E-BCE4-6812AFF6637C}" srcId="{47BDF019-3B88-4F8A-B878-D23CCC99F982}" destId="{8D9A5CF9-6231-473B-85E1-729AB83F5829}" srcOrd="1" destOrd="0" parTransId="{632A0999-B00E-451C-AB35-DB6F6E700FD0}" sibTransId="{7987DB1E-9502-4A87-A6C5-5C2F34C0452A}"/>
    <dgm:cxn modelId="{2B85BCBB-45FB-4D75-B90C-98C803BEF537}" srcId="{D639997D-BAA8-4D53-A31A-0C0E3727737F}" destId="{8DC46834-E1F3-4A50-BC36-2447D4C2A195}" srcOrd="0" destOrd="0" parTransId="{9F1251D7-889A-4D81-9875-8449F78BCAFE}" sibTransId="{4660232E-89F3-4836-A2C3-370543DBB921}"/>
    <dgm:cxn modelId="{4ACFB8D0-A7CB-498B-B660-6A475AE50484}" srcId="{8DC46834-E1F3-4A50-BC36-2447D4C2A195}" destId="{47BDF019-3B88-4F8A-B878-D23CCC99F982}" srcOrd="0" destOrd="0" parTransId="{CDC7629A-0CE3-4AF1-9D28-8EFB30C1A77A}" sibTransId="{41993E70-F417-4875-95D7-05590B09C4D3}"/>
    <dgm:cxn modelId="{B66F61D6-02AE-41DD-B51F-43C68B533F61}" type="presOf" srcId="{D12BF0BF-4585-4255-A22F-C942F568DE1E}" destId="{7801E7E6-57D9-4626-B604-CB60523C1E55}" srcOrd="0" destOrd="7" presId="urn:microsoft.com/office/officeart/2005/8/layout/list1"/>
    <dgm:cxn modelId="{D19A6CE3-E915-43A4-A57A-1A329CB6495D}" type="presOf" srcId="{1CEA840C-E82B-4DE6-99ED-ADF5F074E67F}" destId="{7801E7E6-57D9-4626-B604-CB60523C1E55}" srcOrd="0" destOrd="6" presId="urn:microsoft.com/office/officeart/2005/8/layout/list1"/>
    <dgm:cxn modelId="{36BFC9E8-F64F-47DA-BCA0-AD7370F9E75A}" srcId="{8DC46834-E1F3-4A50-BC36-2447D4C2A195}" destId="{954D7761-E167-4C8A-8B3F-AB3BCC75C7F8}" srcOrd="1" destOrd="0" parTransId="{734749CA-BB8F-4FD5-BBDE-DED550328DEC}" sibTransId="{7F666982-055C-40BE-82FD-50CFB3D8723F}"/>
    <dgm:cxn modelId="{288E3FFA-6E01-4AB6-8B63-845DA2E423F4}" srcId="{1CEA840C-E82B-4DE6-99ED-ADF5F074E67F}" destId="{235B7C21-6D54-493C-8716-8D7D832A5FAE}" srcOrd="1" destOrd="0" parTransId="{B9375899-6C63-4E84-BB05-CC7FEB5092F9}" sibTransId="{E5A76985-B4C4-42C4-91BF-01E55CE49356}"/>
    <dgm:cxn modelId="{1F45787F-53CC-4CB2-9FA4-F823F6A903E2}" type="presParOf" srcId="{F89D75FB-D119-4978-87C0-248E5790A6C0}" destId="{8CEA5E3D-A79C-4B9E-8680-6F14C495E675}" srcOrd="0" destOrd="0" presId="urn:microsoft.com/office/officeart/2005/8/layout/list1"/>
    <dgm:cxn modelId="{2A92B79F-EB92-4ACC-8485-28F10FFC8373}" type="presParOf" srcId="{8CEA5E3D-A79C-4B9E-8680-6F14C495E675}" destId="{0737D73C-0A72-48DC-A153-174195946F3A}" srcOrd="0" destOrd="0" presId="urn:microsoft.com/office/officeart/2005/8/layout/list1"/>
    <dgm:cxn modelId="{6B12983D-A157-45D7-9D09-21F844FC5C1C}" type="presParOf" srcId="{8CEA5E3D-A79C-4B9E-8680-6F14C495E675}" destId="{6889B243-84F0-4D0B-BFBB-6C53AEFF5B4C}" srcOrd="1" destOrd="0" presId="urn:microsoft.com/office/officeart/2005/8/layout/list1"/>
    <dgm:cxn modelId="{0774FFD1-7829-45F3-B24F-6BCD8AE271F1}" type="presParOf" srcId="{F89D75FB-D119-4978-87C0-248E5790A6C0}" destId="{550B1694-7815-4C32-B9CD-EDAD7FF62FD1}" srcOrd="1" destOrd="0" presId="urn:microsoft.com/office/officeart/2005/8/layout/list1"/>
    <dgm:cxn modelId="{5D0F2FDE-0803-4211-A798-16D131DB70CE}" type="presParOf" srcId="{F89D75FB-D119-4978-87C0-248E5790A6C0}" destId="{7801E7E6-57D9-4626-B604-CB60523C1E5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98563C-ABA1-4613-BCB9-3CC6F720628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3258E4-86A6-4540-BB4E-EC97931431C6}">
      <dgm:prSet phldrT="[Text]"/>
      <dgm:spPr/>
      <dgm:t>
        <a:bodyPr/>
        <a:lstStyle/>
        <a:p>
          <a:r>
            <a:rPr lang="en-US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rPr>
            <a:t>Sonar</a:t>
          </a:r>
        </a:p>
      </dgm:t>
    </dgm:pt>
    <dgm:pt modelId="{C1EFB8C1-0B8A-4792-A0D0-0C461B5A73D2}" type="parTrans" cxnId="{1ABEF896-7436-4459-87F4-4FE1C88C1A13}">
      <dgm:prSet/>
      <dgm:spPr/>
      <dgm:t>
        <a:bodyPr/>
        <a:lstStyle/>
        <a:p>
          <a:endParaRPr lang="en-US"/>
        </a:p>
      </dgm:t>
    </dgm:pt>
    <dgm:pt modelId="{3918DD79-12D0-4B2C-95AE-02D55523DBFE}" type="sibTrans" cxnId="{1ABEF896-7436-4459-87F4-4FE1C88C1A13}">
      <dgm:prSet/>
      <dgm:spPr/>
      <dgm:t>
        <a:bodyPr/>
        <a:lstStyle/>
        <a:p>
          <a:endParaRPr lang="en-US"/>
        </a:p>
      </dgm:t>
    </dgm:pt>
    <dgm:pt modelId="{E9939DEE-AC67-44A5-96F7-C378EFE01B1E}">
      <dgm:prSet phldrT="[Text]"/>
      <dgm:spPr/>
      <dgm:t>
        <a:bodyPr/>
        <a:lstStyle/>
        <a:p>
          <a:r>
            <a:rPr lang="en-US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rPr>
            <a:t>Radar</a:t>
          </a:r>
        </a:p>
      </dgm:t>
    </dgm:pt>
    <dgm:pt modelId="{B92780D9-F4D8-43FB-8AF5-EFA13CBA719A}" type="parTrans" cxnId="{BC48412D-EB96-4789-8C06-C523265E88D1}">
      <dgm:prSet/>
      <dgm:spPr/>
      <dgm:t>
        <a:bodyPr/>
        <a:lstStyle/>
        <a:p>
          <a:endParaRPr lang="en-US"/>
        </a:p>
      </dgm:t>
    </dgm:pt>
    <dgm:pt modelId="{0A641FE0-6D85-47EF-A291-ED21E33638B3}" type="sibTrans" cxnId="{BC48412D-EB96-4789-8C06-C523265E88D1}">
      <dgm:prSet/>
      <dgm:spPr/>
      <dgm:t>
        <a:bodyPr/>
        <a:lstStyle/>
        <a:p>
          <a:endParaRPr lang="en-US"/>
        </a:p>
      </dgm:t>
    </dgm:pt>
    <dgm:pt modelId="{0C60333A-16F9-49C1-AB35-A4D689A5A614}">
      <dgm:prSet phldrT="[Text]"/>
      <dgm:spPr/>
      <dgm:t>
        <a:bodyPr/>
        <a:lstStyle/>
        <a:p>
          <a:r>
            <a:rPr lang="en-US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rPr>
            <a:t>Lidar</a:t>
          </a:r>
        </a:p>
      </dgm:t>
    </dgm:pt>
    <dgm:pt modelId="{D7BE029C-7710-47CF-B96A-A60F30CC8CB5}" type="parTrans" cxnId="{EDE8A257-54F0-4113-AE55-1B489AE38F63}">
      <dgm:prSet/>
      <dgm:spPr/>
      <dgm:t>
        <a:bodyPr/>
        <a:lstStyle/>
        <a:p>
          <a:endParaRPr lang="en-US"/>
        </a:p>
      </dgm:t>
    </dgm:pt>
    <dgm:pt modelId="{4AB3AE42-89CF-47EA-A591-480248379DBB}" type="sibTrans" cxnId="{EDE8A257-54F0-4113-AE55-1B489AE38F63}">
      <dgm:prSet/>
      <dgm:spPr/>
      <dgm:t>
        <a:bodyPr/>
        <a:lstStyle/>
        <a:p>
          <a:endParaRPr lang="en-US"/>
        </a:p>
      </dgm:t>
    </dgm:pt>
    <dgm:pt modelId="{EE3630DE-CFAB-4D68-B7B3-41785F6BFED5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rPr>
            <a:t>Camera</a:t>
          </a:r>
        </a:p>
      </dgm:t>
    </dgm:pt>
    <dgm:pt modelId="{73F4148F-F6B6-47D2-AFDA-27CEF99FA848}" type="parTrans" cxnId="{EF5CBFEB-04DD-402B-8629-07239E6CB48B}">
      <dgm:prSet/>
      <dgm:spPr/>
      <dgm:t>
        <a:bodyPr/>
        <a:lstStyle/>
        <a:p>
          <a:endParaRPr lang="en-US"/>
        </a:p>
      </dgm:t>
    </dgm:pt>
    <dgm:pt modelId="{2675BA61-D3B9-4D4E-8A31-97E73E21D63C}" type="sibTrans" cxnId="{EF5CBFEB-04DD-402B-8629-07239E6CB48B}">
      <dgm:prSet/>
      <dgm:spPr/>
      <dgm:t>
        <a:bodyPr/>
        <a:lstStyle/>
        <a:p>
          <a:endParaRPr lang="en-US"/>
        </a:p>
      </dgm:t>
    </dgm:pt>
    <dgm:pt modelId="{25AD1738-C8EB-4AEA-B87A-A9D0166F5005}" type="pres">
      <dgm:prSet presAssocID="{5298563C-ABA1-4613-BCB9-3CC6F720628F}" presName="Name0" presStyleCnt="0">
        <dgm:presLayoutVars>
          <dgm:chMax val="7"/>
          <dgm:chPref val="7"/>
          <dgm:dir/>
        </dgm:presLayoutVars>
      </dgm:prSet>
      <dgm:spPr/>
    </dgm:pt>
    <dgm:pt modelId="{4BA59DF0-C6FD-4F61-8593-E3389A0DBE88}" type="pres">
      <dgm:prSet presAssocID="{5298563C-ABA1-4613-BCB9-3CC6F720628F}" presName="Name1" presStyleCnt="0"/>
      <dgm:spPr/>
    </dgm:pt>
    <dgm:pt modelId="{2B55342E-AE66-4E7F-B158-E233CBEC92D7}" type="pres">
      <dgm:prSet presAssocID="{5298563C-ABA1-4613-BCB9-3CC6F720628F}" presName="cycle" presStyleCnt="0"/>
      <dgm:spPr/>
    </dgm:pt>
    <dgm:pt modelId="{DDE8F5B1-475B-45DD-99FF-EBD891BDC61A}" type="pres">
      <dgm:prSet presAssocID="{5298563C-ABA1-4613-BCB9-3CC6F720628F}" presName="srcNode" presStyleLbl="node1" presStyleIdx="0" presStyleCnt="4"/>
      <dgm:spPr/>
    </dgm:pt>
    <dgm:pt modelId="{6786153F-425B-4BC7-B92F-2B00D245C127}" type="pres">
      <dgm:prSet presAssocID="{5298563C-ABA1-4613-BCB9-3CC6F720628F}" presName="conn" presStyleLbl="parChTrans1D2" presStyleIdx="0" presStyleCnt="1"/>
      <dgm:spPr/>
    </dgm:pt>
    <dgm:pt modelId="{B665FEEA-EDC3-42BA-8AF5-B445EC8C08A5}" type="pres">
      <dgm:prSet presAssocID="{5298563C-ABA1-4613-BCB9-3CC6F720628F}" presName="extraNode" presStyleLbl="node1" presStyleIdx="0" presStyleCnt="4"/>
      <dgm:spPr/>
    </dgm:pt>
    <dgm:pt modelId="{ACF93263-1F15-4478-9C9B-4F6BD8E0351C}" type="pres">
      <dgm:prSet presAssocID="{5298563C-ABA1-4613-BCB9-3CC6F720628F}" presName="dstNode" presStyleLbl="node1" presStyleIdx="0" presStyleCnt="4"/>
      <dgm:spPr/>
    </dgm:pt>
    <dgm:pt modelId="{07BCC259-2605-4187-876E-0B1F7AD9FF6D}" type="pres">
      <dgm:prSet presAssocID="{C73258E4-86A6-4540-BB4E-EC97931431C6}" presName="text_1" presStyleLbl="node1" presStyleIdx="0" presStyleCnt="4">
        <dgm:presLayoutVars>
          <dgm:bulletEnabled val="1"/>
        </dgm:presLayoutVars>
      </dgm:prSet>
      <dgm:spPr/>
    </dgm:pt>
    <dgm:pt modelId="{62344D95-73CA-4C05-93A0-5A0F8A7A09B8}" type="pres">
      <dgm:prSet presAssocID="{C73258E4-86A6-4540-BB4E-EC97931431C6}" presName="accent_1" presStyleCnt="0"/>
      <dgm:spPr/>
    </dgm:pt>
    <dgm:pt modelId="{3050B2F6-B5EF-4CEE-BFF2-C7717CC84D11}" type="pres">
      <dgm:prSet presAssocID="{C73258E4-86A6-4540-BB4E-EC97931431C6}" presName="accentRepeatNode" presStyleLbl="solidFgAcc1" presStyleIdx="0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491C47C7-8180-409E-980C-E45DFB842066}" type="pres">
      <dgm:prSet presAssocID="{E9939DEE-AC67-44A5-96F7-C378EFE01B1E}" presName="text_2" presStyleLbl="node1" presStyleIdx="1" presStyleCnt="4">
        <dgm:presLayoutVars>
          <dgm:bulletEnabled val="1"/>
        </dgm:presLayoutVars>
      </dgm:prSet>
      <dgm:spPr/>
    </dgm:pt>
    <dgm:pt modelId="{0953C4C5-2D68-4F98-AC19-794C8911CAC0}" type="pres">
      <dgm:prSet presAssocID="{E9939DEE-AC67-44A5-96F7-C378EFE01B1E}" presName="accent_2" presStyleCnt="0"/>
      <dgm:spPr/>
    </dgm:pt>
    <dgm:pt modelId="{1B96B707-E50E-4E05-A586-EF0554F4818B}" type="pres">
      <dgm:prSet presAssocID="{E9939DEE-AC67-44A5-96F7-C378EFE01B1E}" presName="accentRepeatNode" presStyleLbl="solidFgAcc1" presStyleIdx="1" presStyleCnt="4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12BF33A7-513B-474B-9ACF-D3610B3AD83C}" type="pres">
      <dgm:prSet presAssocID="{0C60333A-16F9-49C1-AB35-A4D689A5A614}" presName="text_3" presStyleLbl="node1" presStyleIdx="2" presStyleCnt="4">
        <dgm:presLayoutVars>
          <dgm:bulletEnabled val="1"/>
        </dgm:presLayoutVars>
      </dgm:prSet>
      <dgm:spPr/>
    </dgm:pt>
    <dgm:pt modelId="{E8616326-7DE0-4AFE-9D26-44C5A9655237}" type="pres">
      <dgm:prSet presAssocID="{0C60333A-16F9-49C1-AB35-A4D689A5A614}" presName="accent_3" presStyleCnt="0"/>
      <dgm:spPr/>
    </dgm:pt>
    <dgm:pt modelId="{145568FE-F58E-4B2F-A5E6-D53430B255C3}" type="pres">
      <dgm:prSet presAssocID="{0C60333A-16F9-49C1-AB35-A4D689A5A614}" presName="accentRepeatNode" presStyleLbl="solidFgAcc1" presStyleIdx="2" presStyleCnt="4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B97054DD-BCF3-4E28-A165-436F0CB2FB75}" type="pres">
      <dgm:prSet presAssocID="{EE3630DE-CFAB-4D68-B7B3-41785F6BFED5}" presName="text_4" presStyleLbl="node1" presStyleIdx="3" presStyleCnt="4">
        <dgm:presLayoutVars>
          <dgm:bulletEnabled val="1"/>
        </dgm:presLayoutVars>
      </dgm:prSet>
      <dgm:spPr/>
    </dgm:pt>
    <dgm:pt modelId="{1D97136D-9452-4EFD-908C-9F84784A4744}" type="pres">
      <dgm:prSet presAssocID="{EE3630DE-CFAB-4D68-B7B3-41785F6BFED5}" presName="accent_4" presStyleCnt="0"/>
      <dgm:spPr/>
    </dgm:pt>
    <dgm:pt modelId="{7510FBB2-EC43-4690-8392-AAD17522E72D}" type="pres">
      <dgm:prSet presAssocID="{EE3630DE-CFAB-4D68-B7B3-41785F6BFED5}" presName="accentRepeatNode" presStyleLbl="solidFgAcc1" presStyleIdx="3" presStyleCnt="4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</dgm:pt>
  </dgm:ptLst>
  <dgm:cxnLst>
    <dgm:cxn modelId="{8DA15B14-7029-4A52-9BB8-7E3763EAB04D}" type="presOf" srcId="{5298563C-ABA1-4613-BCB9-3CC6F720628F}" destId="{25AD1738-C8EB-4AEA-B87A-A9D0166F5005}" srcOrd="0" destOrd="0" presId="urn:microsoft.com/office/officeart/2008/layout/VerticalCurvedList"/>
    <dgm:cxn modelId="{AD13E625-473F-4346-8B93-CC335CC643A2}" type="presOf" srcId="{E9939DEE-AC67-44A5-96F7-C378EFE01B1E}" destId="{491C47C7-8180-409E-980C-E45DFB842066}" srcOrd="0" destOrd="0" presId="urn:microsoft.com/office/officeart/2008/layout/VerticalCurvedList"/>
    <dgm:cxn modelId="{BC48412D-EB96-4789-8C06-C523265E88D1}" srcId="{5298563C-ABA1-4613-BCB9-3CC6F720628F}" destId="{E9939DEE-AC67-44A5-96F7-C378EFE01B1E}" srcOrd="1" destOrd="0" parTransId="{B92780D9-F4D8-43FB-8AF5-EFA13CBA719A}" sibTransId="{0A641FE0-6D85-47EF-A291-ED21E33638B3}"/>
    <dgm:cxn modelId="{9EF0B43F-DFDE-4C05-98EF-2843E905DB0E}" type="presOf" srcId="{0C60333A-16F9-49C1-AB35-A4D689A5A614}" destId="{12BF33A7-513B-474B-9ACF-D3610B3AD83C}" srcOrd="0" destOrd="0" presId="urn:microsoft.com/office/officeart/2008/layout/VerticalCurvedList"/>
    <dgm:cxn modelId="{20E32067-AFC1-4A27-A711-BF0A82676F6C}" type="presOf" srcId="{C73258E4-86A6-4540-BB4E-EC97931431C6}" destId="{07BCC259-2605-4187-876E-0B1F7AD9FF6D}" srcOrd="0" destOrd="0" presId="urn:microsoft.com/office/officeart/2008/layout/VerticalCurvedList"/>
    <dgm:cxn modelId="{1FDA714F-F5EE-4BD5-959B-846077BD5C63}" type="presOf" srcId="{3918DD79-12D0-4B2C-95AE-02D55523DBFE}" destId="{6786153F-425B-4BC7-B92F-2B00D245C127}" srcOrd="0" destOrd="0" presId="urn:microsoft.com/office/officeart/2008/layout/VerticalCurvedList"/>
    <dgm:cxn modelId="{EDE8A257-54F0-4113-AE55-1B489AE38F63}" srcId="{5298563C-ABA1-4613-BCB9-3CC6F720628F}" destId="{0C60333A-16F9-49C1-AB35-A4D689A5A614}" srcOrd="2" destOrd="0" parTransId="{D7BE029C-7710-47CF-B96A-A60F30CC8CB5}" sibTransId="{4AB3AE42-89CF-47EA-A591-480248379DBB}"/>
    <dgm:cxn modelId="{1ABEF896-7436-4459-87F4-4FE1C88C1A13}" srcId="{5298563C-ABA1-4613-BCB9-3CC6F720628F}" destId="{C73258E4-86A6-4540-BB4E-EC97931431C6}" srcOrd="0" destOrd="0" parTransId="{C1EFB8C1-0B8A-4792-A0D0-0C461B5A73D2}" sibTransId="{3918DD79-12D0-4B2C-95AE-02D55523DBFE}"/>
    <dgm:cxn modelId="{EBEB83BA-9E67-4A40-AE22-91C4237C0DA3}" type="presOf" srcId="{EE3630DE-CFAB-4D68-B7B3-41785F6BFED5}" destId="{B97054DD-BCF3-4E28-A165-436F0CB2FB75}" srcOrd="0" destOrd="0" presId="urn:microsoft.com/office/officeart/2008/layout/VerticalCurvedList"/>
    <dgm:cxn modelId="{EF5CBFEB-04DD-402B-8629-07239E6CB48B}" srcId="{5298563C-ABA1-4613-BCB9-3CC6F720628F}" destId="{EE3630DE-CFAB-4D68-B7B3-41785F6BFED5}" srcOrd="3" destOrd="0" parTransId="{73F4148F-F6B6-47D2-AFDA-27CEF99FA848}" sibTransId="{2675BA61-D3B9-4D4E-8A31-97E73E21D63C}"/>
    <dgm:cxn modelId="{D0AD5CDF-C5BE-49A7-90C8-60AD17879005}" type="presParOf" srcId="{25AD1738-C8EB-4AEA-B87A-A9D0166F5005}" destId="{4BA59DF0-C6FD-4F61-8593-E3389A0DBE88}" srcOrd="0" destOrd="0" presId="urn:microsoft.com/office/officeart/2008/layout/VerticalCurvedList"/>
    <dgm:cxn modelId="{6BB6F945-073E-4B07-A15B-D910F3D59B3B}" type="presParOf" srcId="{4BA59DF0-C6FD-4F61-8593-E3389A0DBE88}" destId="{2B55342E-AE66-4E7F-B158-E233CBEC92D7}" srcOrd="0" destOrd="0" presId="urn:microsoft.com/office/officeart/2008/layout/VerticalCurvedList"/>
    <dgm:cxn modelId="{2D8CEDD8-CA11-402B-A0D8-B6A76F9D0C4B}" type="presParOf" srcId="{2B55342E-AE66-4E7F-B158-E233CBEC92D7}" destId="{DDE8F5B1-475B-45DD-99FF-EBD891BDC61A}" srcOrd="0" destOrd="0" presId="urn:microsoft.com/office/officeart/2008/layout/VerticalCurvedList"/>
    <dgm:cxn modelId="{3F6BEBAD-ED21-4456-9001-59D86C9197E9}" type="presParOf" srcId="{2B55342E-AE66-4E7F-B158-E233CBEC92D7}" destId="{6786153F-425B-4BC7-B92F-2B00D245C127}" srcOrd="1" destOrd="0" presId="urn:microsoft.com/office/officeart/2008/layout/VerticalCurvedList"/>
    <dgm:cxn modelId="{8FB70FCE-2093-4450-897E-ED3CC749A244}" type="presParOf" srcId="{2B55342E-AE66-4E7F-B158-E233CBEC92D7}" destId="{B665FEEA-EDC3-42BA-8AF5-B445EC8C08A5}" srcOrd="2" destOrd="0" presId="urn:microsoft.com/office/officeart/2008/layout/VerticalCurvedList"/>
    <dgm:cxn modelId="{706F4CC8-1AC8-48DA-9BA0-F1BCC4BF7D30}" type="presParOf" srcId="{2B55342E-AE66-4E7F-B158-E233CBEC92D7}" destId="{ACF93263-1F15-4478-9C9B-4F6BD8E0351C}" srcOrd="3" destOrd="0" presId="urn:microsoft.com/office/officeart/2008/layout/VerticalCurvedList"/>
    <dgm:cxn modelId="{3338AF62-8A40-4D79-A4D3-4AE1B05491F0}" type="presParOf" srcId="{4BA59DF0-C6FD-4F61-8593-E3389A0DBE88}" destId="{07BCC259-2605-4187-876E-0B1F7AD9FF6D}" srcOrd="1" destOrd="0" presId="urn:microsoft.com/office/officeart/2008/layout/VerticalCurvedList"/>
    <dgm:cxn modelId="{9DE4A621-16AD-4C5D-B1C3-F04B1D620C4F}" type="presParOf" srcId="{4BA59DF0-C6FD-4F61-8593-E3389A0DBE88}" destId="{62344D95-73CA-4C05-93A0-5A0F8A7A09B8}" srcOrd="2" destOrd="0" presId="urn:microsoft.com/office/officeart/2008/layout/VerticalCurvedList"/>
    <dgm:cxn modelId="{23D99570-345F-4AFE-B8F3-183F0AE54438}" type="presParOf" srcId="{62344D95-73CA-4C05-93A0-5A0F8A7A09B8}" destId="{3050B2F6-B5EF-4CEE-BFF2-C7717CC84D11}" srcOrd="0" destOrd="0" presId="urn:microsoft.com/office/officeart/2008/layout/VerticalCurvedList"/>
    <dgm:cxn modelId="{E5423D09-101C-4CB1-A449-CD96BE5B25A6}" type="presParOf" srcId="{4BA59DF0-C6FD-4F61-8593-E3389A0DBE88}" destId="{491C47C7-8180-409E-980C-E45DFB842066}" srcOrd="3" destOrd="0" presId="urn:microsoft.com/office/officeart/2008/layout/VerticalCurvedList"/>
    <dgm:cxn modelId="{1CE84A0D-8D3C-4892-844E-AD00E7486462}" type="presParOf" srcId="{4BA59DF0-C6FD-4F61-8593-E3389A0DBE88}" destId="{0953C4C5-2D68-4F98-AC19-794C8911CAC0}" srcOrd="4" destOrd="0" presId="urn:microsoft.com/office/officeart/2008/layout/VerticalCurvedList"/>
    <dgm:cxn modelId="{A8834D26-5A42-4449-8B3B-1F03409866D5}" type="presParOf" srcId="{0953C4C5-2D68-4F98-AC19-794C8911CAC0}" destId="{1B96B707-E50E-4E05-A586-EF0554F4818B}" srcOrd="0" destOrd="0" presId="urn:microsoft.com/office/officeart/2008/layout/VerticalCurvedList"/>
    <dgm:cxn modelId="{466B2843-1E93-4DE3-B4FB-15832685EF4A}" type="presParOf" srcId="{4BA59DF0-C6FD-4F61-8593-E3389A0DBE88}" destId="{12BF33A7-513B-474B-9ACF-D3610B3AD83C}" srcOrd="5" destOrd="0" presId="urn:microsoft.com/office/officeart/2008/layout/VerticalCurvedList"/>
    <dgm:cxn modelId="{1DFECD05-705F-453F-B198-5DA39E90F50A}" type="presParOf" srcId="{4BA59DF0-C6FD-4F61-8593-E3389A0DBE88}" destId="{E8616326-7DE0-4AFE-9D26-44C5A9655237}" srcOrd="6" destOrd="0" presId="urn:microsoft.com/office/officeart/2008/layout/VerticalCurvedList"/>
    <dgm:cxn modelId="{0BB90164-0AD7-4C12-8D09-76529B917225}" type="presParOf" srcId="{E8616326-7DE0-4AFE-9D26-44C5A9655237}" destId="{145568FE-F58E-4B2F-A5E6-D53430B255C3}" srcOrd="0" destOrd="0" presId="urn:microsoft.com/office/officeart/2008/layout/VerticalCurvedList"/>
    <dgm:cxn modelId="{1D4B6E09-2BA2-42CE-AF3C-7699945A4F7E}" type="presParOf" srcId="{4BA59DF0-C6FD-4F61-8593-E3389A0DBE88}" destId="{B97054DD-BCF3-4E28-A165-436F0CB2FB75}" srcOrd="7" destOrd="0" presId="urn:microsoft.com/office/officeart/2008/layout/VerticalCurvedList"/>
    <dgm:cxn modelId="{35EB4287-E8CF-4DD8-976F-4A9D4044F9AB}" type="presParOf" srcId="{4BA59DF0-C6FD-4F61-8593-E3389A0DBE88}" destId="{1D97136D-9452-4EFD-908C-9F84784A4744}" srcOrd="8" destOrd="0" presId="urn:microsoft.com/office/officeart/2008/layout/VerticalCurvedList"/>
    <dgm:cxn modelId="{9B2EE6F0-3F3E-4E6F-A478-0B8856F7862E}" type="presParOf" srcId="{1D97136D-9452-4EFD-908C-9F84784A4744}" destId="{7510FBB2-EC43-4690-8392-AAD17522E72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3F60337-3594-4A7B-AD1A-DE8A747D408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710C12-8CC2-46C6-821B-C9345418EF5C}">
      <dgm:prSet phldrT="[Text]"/>
      <dgm:spPr/>
      <dgm:t>
        <a:bodyPr/>
        <a:lstStyle/>
        <a:p>
          <a:r>
            <a:rPr lang="en-US" dirty="0"/>
            <a:t>Machine Learning Algorithms</a:t>
          </a:r>
        </a:p>
      </dgm:t>
    </dgm:pt>
    <dgm:pt modelId="{AFD0A89D-00B6-4E7E-823F-3BA3866389D7}" type="parTrans" cxnId="{2F85FA36-07AB-4FBB-A174-6503B332B8C9}">
      <dgm:prSet/>
      <dgm:spPr/>
      <dgm:t>
        <a:bodyPr/>
        <a:lstStyle/>
        <a:p>
          <a:endParaRPr lang="en-US"/>
        </a:p>
      </dgm:t>
    </dgm:pt>
    <dgm:pt modelId="{400BDBA7-BA43-45C5-9E87-EAAB0D2263C8}" type="sibTrans" cxnId="{2F85FA36-07AB-4FBB-A174-6503B332B8C9}">
      <dgm:prSet/>
      <dgm:spPr/>
      <dgm:t>
        <a:bodyPr/>
        <a:lstStyle/>
        <a:p>
          <a:endParaRPr lang="en-US"/>
        </a:p>
      </dgm:t>
    </dgm:pt>
    <dgm:pt modelId="{92305E82-E2C3-4BDC-B442-24E51405D537}">
      <dgm:prSet phldrT="[Text]"/>
      <dgm:spPr/>
      <dgm:t>
        <a:bodyPr/>
        <a:lstStyle/>
        <a:p>
          <a:r>
            <a:rPr lang="en-US" dirty="0"/>
            <a:t>Supervised Learning</a:t>
          </a:r>
        </a:p>
      </dgm:t>
    </dgm:pt>
    <dgm:pt modelId="{A0FBA6A1-48D4-4216-9E8B-E9DA4B3BEDC5}" type="parTrans" cxnId="{31214B40-3489-4D32-A086-7B811792BD1A}">
      <dgm:prSet/>
      <dgm:spPr/>
      <dgm:t>
        <a:bodyPr/>
        <a:lstStyle/>
        <a:p>
          <a:endParaRPr lang="en-US"/>
        </a:p>
      </dgm:t>
    </dgm:pt>
    <dgm:pt modelId="{DF64C6AC-8472-4168-A9DB-55388CFC3595}" type="sibTrans" cxnId="{31214B40-3489-4D32-A086-7B811792BD1A}">
      <dgm:prSet/>
      <dgm:spPr/>
      <dgm:t>
        <a:bodyPr/>
        <a:lstStyle/>
        <a:p>
          <a:endParaRPr lang="en-US"/>
        </a:p>
      </dgm:t>
    </dgm:pt>
    <dgm:pt modelId="{59BEF77A-830A-437F-9F14-56210CE1CDE8}">
      <dgm:prSet phldrT="[Text]"/>
      <dgm:spPr/>
      <dgm:t>
        <a:bodyPr/>
        <a:lstStyle/>
        <a:p>
          <a:r>
            <a:rPr lang="en-US" dirty="0"/>
            <a:t>Unsupervised Learning</a:t>
          </a:r>
        </a:p>
      </dgm:t>
    </dgm:pt>
    <dgm:pt modelId="{23D30DDD-C5AD-4F70-B0D9-3B77E7146DE4}" type="parTrans" cxnId="{F834508D-7F54-4B23-B38F-B4EC86104905}">
      <dgm:prSet/>
      <dgm:spPr/>
      <dgm:t>
        <a:bodyPr/>
        <a:lstStyle/>
        <a:p>
          <a:endParaRPr lang="en-US"/>
        </a:p>
      </dgm:t>
    </dgm:pt>
    <dgm:pt modelId="{446C0567-90AF-4926-898B-0092B399D217}" type="sibTrans" cxnId="{F834508D-7F54-4B23-B38F-B4EC86104905}">
      <dgm:prSet/>
      <dgm:spPr/>
      <dgm:t>
        <a:bodyPr/>
        <a:lstStyle/>
        <a:p>
          <a:endParaRPr lang="en-US"/>
        </a:p>
      </dgm:t>
    </dgm:pt>
    <dgm:pt modelId="{5C8767F3-A81E-48BD-9900-C058895B2C8B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Reinforcement Learning</a:t>
          </a:r>
        </a:p>
      </dgm:t>
    </dgm:pt>
    <dgm:pt modelId="{0D4833C3-9E7A-4C4E-95EF-FA4F3BF8F642}" type="parTrans" cxnId="{3E36331B-CE1B-491A-A71E-7041EFACA984}">
      <dgm:prSet/>
      <dgm:spPr/>
      <dgm:t>
        <a:bodyPr/>
        <a:lstStyle/>
        <a:p>
          <a:endParaRPr lang="en-US"/>
        </a:p>
      </dgm:t>
    </dgm:pt>
    <dgm:pt modelId="{7BC5A5DA-218E-4B3E-80F3-22D26102367F}" type="sibTrans" cxnId="{3E36331B-CE1B-491A-A71E-7041EFACA984}">
      <dgm:prSet/>
      <dgm:spPr/>
      <dgm:t>
        <a:bodyPr/>
        <a:lstStyle/>
        <a:p>
          <a:endParaRPr lang="en-US"/>
        </a:p>
      </dgm:t>
    </dgm:pt>
    <dgm:pt modelId="{8C6EEF48-7423-4E37-95DA-D90DC0C2E19B}">
      <dgm:prSet phldrT="[Text]"/>
      <dgm:spPr/>
      <dgm:t>
        <a:bodyPr/>
        <a:lstStyle/>
        <a:p>
          <a:r>
            <a:rPr lang="en-US" dirty="0"/>
            <a:t>Regression</a:t>
          </a:r>
        </a:p>
      </dgm:t>
    </dgm:pt>
    <dgm:pt modelId="{AB0B016A-01FD-440D-AFFA-F4E051FA8A9C}" type="parTrans" cxnId="{B8A58146-55F3-4307-922B-FA3EF92FA2FA}">
      <dgm:prSet/>
      <dgm:spPr/>
      <dgm:t>
        <a:bodyPr/>
        <a:lstStyle/>
        <a:p>
          <a:endParaRPr lang="en-US"/>
        </a:p>
      </dgm:t>
    </dgm:pt>
    <dgm:pt modelId="{BE9797A6-BC16-42EC-A8C6-1E5B225849C6}" type="sibTrans" cxnId="{B8A58146-55F3-4307-922B-FA3EF92FA2FA}">
      <dgm:prSet/>
      <dgm:spPr/>
      <dgm:t>
        <a:bodyPr/>
        <a:lstStyle/>
        <a:p>
          <a:endParaRPr lang="en-US"/>
        </a:p>
      </dgm:t>
    </dgm:pt>
    <dgm:pt modelId="{55F11858-6A9C-439D-852C-E96F62BA0C89}">
      <dgm:prSet phldrT="[Text]"/>
      <dgm:spPr/>
      <dgm:t>
        <a:bodyPr/>
        <a:lstStyle/>
        <a:p>
          <a:r>
            <a:rPr lang="en-US" dirty="0"/>
            <a:t>Classification</a:t>
          </a:r>
        </a:p>
      </dgm:t>
    </dgm:pt>
    <dgm:pt modelId="{FF0AB821-CF1E-48F3-B916-80759FD506D2}" type="parTrans" cxnId="{F97FFD05-81D3-45A4-A711-814F98F8EDBA}">
      <dgm:prSet/>
      <dgm:spPr/>
      <dgm:t>
        <a:bodyPr/>
        <a:lstStyle/>
        <a:p>
          <a:endParaRPr lang="en-US"/>
        </a:p>
      </dgm:t>
    </dgm:pt>
    <dgm:pt modelId="{196D0B00-FF51-4111-AE95-FF2AF61CB6CD}" type="sibTrans" cxnId="{F97FFD05-81D3-45A4-A711-814F98F8EDBA}">
      <dgm:prSet/>
      <dgm:spPr/>
      <dgm:t>
        <a:bodyPr/>
        <a:lstStyle/>
        <a:p>
          <a:endParaRPr lang="en-US"/>
        </a:p>
      </dgm:t>
    </dgm:pt>
    <dgm:pt modelId="{70380F50-C959-4714-B96E-B38A54C2D536}">
      <dgm:prSet phldrT="[Text]"/>
      <dgm:spPr/>
      <dgm:t>
        <a:bodyPr/>
        <a:lstStyle/>
        <a:p>
          <a:r>
            <a:rPr lang="en-US" dirty="0"/>
            <a:t>Clustering</a:t>
          </a:r>
        </a:p>
      </dgm:t>
    </dgm:pt>
    <dgm:pt modelId="{E2CD4FC4-FFBD-4D94-A294-634A532416F1}" type="parTrans" cxnId="{919AF009-49D0-4FB1-8E5B-6D74F638756C}">
      <dgm:prSet/>
      <dgm:spPr/>
      <dgm:t>
        <a:bodyPr/>
        <a:lstStyle/>
        <a:p>
          <a:endParaRPr lang="en-US"/>
        </a:p>
      </dgm:t>
    </dgm:pt>
    <dgm:pt modelId="{69411494-008A-4042-9B4D-87D161FF54E9}" type="sibTrans" cxnId="{919AF009-49D0-4FB1-8E5B-6D74F638756C}">
      <dgm:prSet/>
      <dgm:spPr/>
      <dgm:t>
        <a:bodyPr/>
        <a:lstStyle/>
        <a:p>
          <a:endParaRPr lang="en-US"/>
        </a:p>
      </dgm:t>
    </dgm:pt>
    <dgm:pt modelId="{2B4C2472-B97A-4EB1-8683-67C0E93737B7}">
      <dgm:prSet phldrT="[Text]"/>
      <dgm:spPr/>
      <dgm:t>
        <a:bodyPr/>
        <a:lstStyle/>
        <a:p>
          <a:r>
            <a:rPr lang="en-US" dirty="0"/>
            <a:t>Semi-Supervised Learning</a:t>
          </a:r>
        </a:p>
      </dgm:t>
    </dgm:pt>
    <dgm:pt modelId="{AA0C3BFE-82CD-4154-BD43-DBF332CE5B8F}" type="parTrans" cxnId="{3509F6EE-F1E1-453D-A807-2247B943D541}">
      <dgm:prSet/>
      <dgm:spPr/>
      <dgm:t>
        <a:bodyPr/>
        <a:lstStyle/>
        <a:p>
          <a:endParaRPr lang="en-US"/>
        </a:p>
      </dgm:t>
    </dgm:pt>
    <dgm:pt modelId="{F18868B8-4574-44E8-B02B-25958EAAC131}" type="sibTrans" cxnId="{3509F6EE-F1E1-453D-A807-2247B943D541}">
      <dgm:prSet/>
      <dgm:spPr/>
      <dgm:t>
        <a:bodyPr/>
        <a:lstStyle/>
        <a:p>
          <a:endParaRPr lang="en-US"/>
        </a:p>
      </dgm:t>
    </dgm:pt>
    <dgm:pt modelId="{20A27D3C-291E-4AD2-A594-A9554DAAAA7F}" type="pres">
      <dgm:prSet presAssocID="{23F60337-3594-4A7B-AD1A-DE8A747D408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90BAD19-CACC-44D8-95EF-37A419F83C6C}" type="pres">
      <dgm:prSet presAssocID="{81710C12-8CC2-46C6-821B-C9345418EF5C}" presName="hierRoot1" presStyleCnt="0">
        <dgm:presLayoutVars>
          <dgm:hierBranch val="init"/>
        </dgm:presLayoutVars>
      </dgm:prSet>
      <dgm:spPr/>
    </dgm:pt>
    <dgm:pt modelId="{962EA2E0-F77E-43B7-8ECC-E89AD5F5EAA6}" type="pres">
      <dgm:prSet presAssocID="{81710C12-8CC2-46C6-821B-C9345418EF5C}" presName="rootComposite1" presStyleCnt="0"/>
      <dgm:spPr/>
    </dgm:pt>
    <dgm:pt modelId="{B3607A98-F4D4-4843-8D13-E63B5F7608D9}" type="pres">
      <dgm:prSet presAssocID="{81710C12-8CC2-46C6-821B-C9345418EF5C}" presName="rootText1" presStyleLbl="node0" presStyleIdx="0" presStyleCnt="1">
        <dgm:presLayoutVars>
          <dgm:chPref val="3"/>
        </dgm:presLayoutVars>
      </dgm:prSet>
      <dgm:spPr/>
    </dgm:pt>
    <dgm:pt modelId="{A2627229-17F1-4700-9791-13CA56061E3D}" type="pres">
      <dgm:prSet presAssocID="{81710C12-8CC2-46C6-821B-C9345418EF5C}" presName="rootConnector1" presStyleLbl="node1" presStyleIdx="0" presStyleCnt="0"/>
      <dgm:spPr/>
    </dgm:pt>
    <dgm:pt modelId="{6BB329D3-5C9D-42F2-A061-DA2F45D87682}" type="pres">
      <dgm:prSet presAssocID="{81710C12-8CC2-46C6-821B-C9345418EF5C}" presName="hierChild2" presStyleCnt="0"/>
      <dgm:spPr/>
    </dgm:pt>
    <dgm:pt modelId="{373443F6-AF24-4981-8785-5CC845AED871}" type="pres">
      <dgm:prSet presAssocID="{A0FBA6A1-48D4-4216-9E8B-E9DA4B3BEDC5}" presName="Name37" presStyleLbl="parChTrans1D2" presStyleIdx="0" presStyleCnt="4"/>
      <dgm:spPr/>
    </dgm:pt>
    <dgm:pt modelId="{CD9FA1FB-4721-46C4-91C7-816B2CB4D87E}" type="pres">
      <dgm:prSet presAssocID="{92305E82-E2C3-4BDC-B442-24E51405D537}" presName="hierRoot2" presStyleCnt="0">
        <dgm:presLayoutVars>
          <dgm:hierBranch val="init"/>
        </dgm:presLayoutVars>
      </dgm:prSet>
      <dgm:spPr/>
    </dgm:pt>
    <dgm:pt modelId="{A0790C54-DC11-4E31-B42C-43B58C646153}" type="pres">
      <dgm:prSet presAssocID="{92305E82-E2C3-4BDC-B442-24E51405D537}" presName="rootComposite" presStyleCnt="0"/>
      <dgm:spPr/>
    </dgm:pt>
    <dgm:pt modelId="{42E2057D-5DE9-423E-8BA4-CD04A45946B0}" type="pres">
      <dgm:prSet presAssocID="{92305E82-E2C3-4BDC-B442-24E51405D537}" presName="rootText" presStyleLbl="node2" presStyleIdx="0" presStyleCnt="4">
        <dgm:presLayoutVars>
          <dgm:chPref val="3"/>
        </dgm:presLayoutVars>
      </dgm:prSet>
      <dgm:spPr/>
    </dgm:pt>
    <dgm:pt modelId="{77779C8B-4B8B-42BF-961F-781929472F4A}" type="pres">
      <dgm:prSet presAssocID="{92305E82-E2C3-4BDC-B442-24E51405D537}" presName="rootConnector" presStyleLbl="node2" presStyleIdx="0" presStyleCnt="4"/>
      <dgm:spPr/>
    </dgm:pt>
    <dgm:pt modelId="{4E4C92A2-E08A-4B3D-B65F-DD7CD709C60F}" type="pres">
      <dgm:prSet presAssocID="{92305E82-E2C3-4BDC-B442-24E51405D537}" presName="hierChild4" presStyleCnt="0"/>
      <dgm:spPr/>
    </dgm:pt>
    <dgm:pt modelId="{CCA48079-159E-49AE-9010-ECB16EE5F776}" type="pres">
      <dgm:prSet presAssocID="{AB0B016A-01FD-440D-AFFA-F4E051FA8A9C}" presName="Name37" presStyleLbl="parChTrans1D3" presStyleIdx="0" presStyleCnt="3"/>
      <dgm:spPr/>
    </dgm:pt>
    <dgm:pt modelId="{7F38C06F-0F75-4019-8C0E-856C0F208063}" type="pres">
      <dgm:prSet presAssocID="{8C6EEF48-7423-4E37-95DA-D90DC0C2E19B}" presName="hierRoot2" presStyleCnt="0">
        <dgm:presLayoutVars>
          <dgm:hierBranch val="init"/>
        </dgm:presLayoutVars>
      </dgm:prSet>
      <dgm:spPr/>
    </dgm:pt>
    <dgm:pt modelId="{40FC2417-C7DC-46F4-992B-6A1D792F32D0}" type="pres">
      <dgm:prSet presAssocID="{8C6EEF48-7423-4E37-95DA-D90DC0C2E19B}" presName="rootComposite" presStyleCnt="0"/>
      <dgm:spPr/>
    </dgm:pt>
    <dgm:pt modelId="{00069CC2-D361-43EB-B29D-EA98CFD157B2}" type="pres">
      <dgm:prSet presAssocID="{8C6EEF48-7423-4E37-95DA-D90DC0C2E19B}" presName="rootText" presStyleLbl="node3" presStyleIdx="0" presStyleCnt="3">
        <dgm:presLayoutVars>
          <dgm:chPref val="3"/>
        </dgm:presLayoutVars>
      </dgm:prSet>
      <dgm:spPr/>
    </dgm:pt>
    <dgm:pt modelId="{C2B27C8F-B918-4A28-970C-9269E1413ECF}" type="pres">
      <dgm:prSet presAssocID="{8C6EEF48-7423-4E37-95DA-D90DC0C2E19B}" presName="rootConnector" presStyleLbl="node3" presStyleIdx="0" presStyleCnt="3"/>
      <dgm:spPr/>
    </dgm:pt>
    <dgm:pt modelId="{F0F6020B-4321-477D-9033-06B6E614D60F}" type="pres">
      <dgm:prSet presAssocID="{8C6EEF48-7423-4E37-95DA-D90DC0C2E19B}" presName="hierChild4" presStyleCnt="0"/>
      <dgm:spPr/>
    </dgm:pt>
    <dgm:pt modelId="{533BC856-88ED-4EAC-A5D0-544EC0580770}" type="pres">
      <dgm:prSet presAssocID="{8C6EEF48-7423-4E37-95DA-D90DC0C2E19B}" presName="hierChild5" presStyleCnt="0"/>
      <dgm:spPr/>
    </dgm:pt>
    <dgm:pt modelId="{10FFEA90-6162-49B1-8C20-BE6287B367C9}" type="pres">
      <dgm:prSet presAssocID="{FF0AB821-CF1E-48F3-B916-80759FD506D2}" presName="Name37" presStyleLbl="parChTrans1D3" presStyleIdx="1" presStyleCnt="3"/>
      <dgm:spPr/>
    </dgm:pt>
    <dgm:pt modelId="{3E73682C-B353-4C4A-89EF-4A001E6E2F8B}" type="pres">
      <dgm:prSet presAssocID="{55F11858-6A9C-439D-852C-E96F62BA0C89}" presName="hierRoot2" presStyleCnt="0">
        <dgm:presLayoutVars>
          <dgm:hierBranch val="init"/>
        </dgm:presLayoutVars>
      </dgm:prSet>
      <dgm:spPr/>
    </dgm:pt>
    <dgm:pt modelId="{FA4EADB0-5FC5-4565-AA90-BC9FC447E91A}" type="pres">
      <dgm:prSet presAssocID="{55F11858-6A9C-439D-852C-E96F62BA0C89}" presName="rootComposite" presStyleCnt="0"/>
      <dgm:spPr/>
    </dgm:pt>
    <dgm:pt modelId="{323EC304-BA51-47E9-8CDC-C5CBC39DB681}" type="pres">
      <dgm:prSet presAssocID="{55F11858-6A9C-439D-852C-E96F62BA0C89}" presName="rootText" presStyleLbl="node3" presStyleIdx="1" presStyleCnt="3">
        <dgm:presLayoutVars>
          <dgm:chPref val="3"/>
        </dgm:presLayoutVars>
      </dgm:prSet>
      <dgm:spPr/>
    </dgm:pt>
    <dgm:pt modelId="{302E3AAD-59F3-4A3E-B337-981A5BC6F4C8}" type="pres">
      <dgm:prSet presAssocID="{55F11858-6A9C-439D-852C-E96F62BA0C89}" presName="rootConnector" presStyleLbl="node3" presStyleIdx="1" presStyleCnt="3"/>
      <dgm:spPr/>
    </dgm:pt>
    <dgm:pt modelId="{4E7E913B-0780-4B12-88E3-F47341C8028C}" type="pres">
      <dgm:prSet presAssocID="{55F11858-6A9C-439D-852C-E96F62BA0C89}" presName="hierChild4" presStyleCnt="0"/>
      <dgm:spPr/>
    </dgm:pt>
    <dgm:pt modelId="{9F390384-C04C-4848-BBF1-5FC8DC5066E4}" type="pres">
      <dgm:prSet presAssocID="{55F11858-6A9C-439D-852C-E96F62BA0C89}" presName="hierChild5" presStyleCnt="0"/>
      <dgm:spPr/>
    </dgm:pt>
    <dgm:pt modelId="{B2E8929B-3160-4647-A240-FADE81FB81E1}" type="pres">
      <dgm:prSet presAssocID="{92305E82-E2C3-4BDC-B442-24E51405D537}" presName="hierChild5" presStyleCnt="0"/>
      <dgm:spPr/>
    </dgm:pt>
    <dgm:pt modelId="{CAEEE9A9-77EF-4811-8D6E-8AA44294488A}" type="pres">
      <dgm:prSet presAssocID="{23D30DDD-C5AD-4F70-B0D9-3B77E7146DE4}" presName="Name37" presStyleLbl="parChTrans1D2" presStyleIdx="1" presStyleCnt="4"/>
      <dgm:spPr/>
    </dgm:pt>
    <dgm:pt modelId="{336F8720-3953-47E6-95C7-37C16BC06501}" type="pres">
      <dgm:prSet presAssocID="{59BEF77A-830A-437F-9F14-56210CE1CDE8}" presName="hierRoot2" presStyleCnt="0">
        <dgm:presLayoutVars>
          <dgm:hierBranch val="init"/>
        </dgm:presLayoutVars>
      </dgm:prSet>
      <dgm:spPr/>
    </dgm:pt>
    <dgm:pt modelId="{8C3850E3-8A59-483F-BA07-93B6F09B1483}" type="pres">
      <dgm:prSet presAssocID="{59BEF77A-830A-437F-9F14-56210CE1CDE8}" presName="rootComposite" presStyleCnt="0"/>
      <dgm:spPr/>
    </dgm:pt>
    <dgm:pt modelId="{894A518C-3449-4FC4-BAED-35A6752BAD94}" type="pres">
      <dgm:prSet presAssocID="{59BEF77A-830A-437F-9F14-56210CE1CDE8}" presName="rootText" presStyleLbl="node2" presStyleIdx="1" presStyleCnt="4">
        <dgm:presLayoutVars>
          <dgm:chPref val="3"/>
        </dgm:presLayoutVars>
      </dgm:prSet>
      <dgm:spPr/>
    </dgm:pt>
    <dgm:pt modelId="{91E9FE9C-8CCE-46F7-A141-7B843F6D5284}" type="pres">
      <dgm:prSet presAssocID="{59BEF77A-830A-437F-9F14-56210CE1CDE8}" presName="rootConnector" presStyleLbl="node2" presStyleIdx="1" presStyleCnt="4"/>
      <dgm:spPr/>
    </dgm:pt>
    <dgm:pt modelId="{E8EAC12F-DD6D-4B06-9160-9FCA5F202576}" type="pres">
      <dgm:prSet presAssocID="{59BEF77A-830A-437F-9F14-56210CE1CDE8}" presName="hierChild4" presStyleCnt="0"/>
      <dgm:spPr/>
    </dgm:pt>
    <dgm:pt modelId="{3477149B-E2D8-4A43-8820-0783BDB65D43}" type="pres">
      <dgm:prSet presAssocID="{59BEF77A-830A-437F-9F14-56210CE1CDE8}" presName="hierChild5" presStyleCnt="0"/>
      <dgm:spPr/>
    </dgm:pt>
    <dgm:pt modelId="{AB3C6856-1887-423D-AE86-6D880E5B07CC}" type="pres">
      <dgm:prSet presAssocID="{AA0C3BFE-82CD-4154-BD43-DBF332CE5B8F}" presName="Name37" presStyleLbl="parChTrans1D2" presStyleIdx="2" presStyleCnt="4"/>
      <dgm:spPr/>
    </dgm:pt>
    <dgm:pt modelId="{8C113C52-9707-49C7-BE48-A3A75D928706}" type="pres">
      <dgm:prSet presAssocID="{2B4C2472-B97A-4EB1-8683-67C0E93737B7}" presName="hierRoot2" presStyleCnt="0">
        <dgm:presLayoutVars>
          <dgm:hierBranch val="init"/>
        </dgm:presLayoutVars>
      </dgm:prSet>
      <dgm:spPr/>
    </dgm:pt>
    <dgm:pt modelId="{27F0BC3D-F9BC-45A7-94A0-09EE2B953063}" type="pres">
      <dgm:prSet presAssocID="{2B4C2472-B97A-4EB1-8683-67C0E93737B7}" presName="rootComposite" presStyleCnt="0"/>
      <dgm:spPr/>
    </dgm:pt>
    <dgm:pt modelId="{02BB7FF1-C9A9-4F58-B24B-499EDA50A044}" type="pres">
      <dgm:prSet presAssocID="{2B4C2472-B97A-4EB1-8683-67C0E93737B7}" presName="rootText" presStyleLbl="node2" presStyleIdx="2" presStyleCnt="4">
        <dgm:presLayoutVars>
          <dgm:chPref val="3"/>
        </dgm:presLayoutVars>
      </dgm:prSet>
      <dgm:spPr/>
    </dgm:pt>
    <dgm:pt modelId="{C6E5D3A1-8C73-4F5A-B7CC-75953AE1C311}" type="pres">
      <dgm:prSet presAssocID="{2B4C2472-B97A-4EB1-8683-67C0E93737B7}" presName="rootConnector" presStyleLbl="node2" presStyleIdx="2" presStyleCnt="4"/>
      <dgm:spPr/>
    </dgm:pt>
    <dgm:pt modelId="{459B5957-0F10-4803-A12F-450A978FA0A0}" type="pres">
      <dgm:prSet presAssocID="{2B4C2472-B97A-4EB1-8683-67C0E93737B7}" presName="hierChild4" presStyleCnt="0"/>
      <dgm:spPr/>
    </dgm:pt>
    <dgm:pt modelId="{EB6B27D8-3C7D-4E77-B323-A6206A95A6DD}" type="pres">
      <dgm:prSet presAssocID="{E2CD4FC4-FFBD-4D94-A294-634A532416F1}" presName="Name37" presStyleLbl="parChTrans1D3" presStyleIdx="2" presStyleCnt="3"/>
      <dgm:spPr/>
    </dgm:pt>
    <dgm:pt modelId="{DCB1F823-D0E0-4956-96B2-28610C7D88DC}" type="pres">
      <dgm:prSet presAssocID="{70380F50-C959-4714-B96E-B38A54C2D536}" presName="hierRoot2" presStyleCnt="0">
        <dgm:presLayoutVars>
          <dgm:hierBranch val="init"/>
        </dgm:presLayoutVars>
      </dgm:prSet>
      <dgm:spPr/>
    </dgm:pt>
    <dgm:pt modelId="{A6907790-6DDC-4DBF-AFB7-EF72A83DD9CA}" type="pres">
      <dgm:prSet presAssocID="{70380F50-C959-4714-B96E-B38A54C2D536}" presName="rootComposite" presStyleCnt="0"/>
      <dgm:spPr/>
    </dgm:pt>
    <dgm:pt modelId="{C6F4B1AF-9FE9-4F98-8023-56857417D7EF}" type="pres">
      <dgm:prSet presAssocID="{70380F50-C959-4714-B96E-B38A54C2D536}" presName="rootText" presStyleLbl="node3" presStyleIdx="2" presStyleCnt="3">
        <dgm:presLayoutVars>
          <dgm:chPref val="3"/>
        </dgm:presLayoutVars>
      </dgm:prSet>
      <dgm:spPr/>
    </dgm:pt>
    <dgm:pt modelId="{CC821B8E-AE1B-412F-A397-692274D778DF}" type="pres">
      <dgm:prSet presAssocID="{70380F50-C959-4714-B96E-B38A54C2D536}" presName="rootConnector" presStyleLbl="node3" presStyleIdx="2" presStyleCnt="3"/>
      <dgm:spPr/>
    </dgm:pt>
    <dgm:pt modelId="{861D9A80-E0A7-45F8-A72F-04D850AFF916}" type="pres">
      <dgm:prSet presAssocID="{70380F50-C959-4714-B96E-B38A54C2D536}" presName="hierChild4" presStyleCnt="0"/>
      <dgm:spPr/>
    </dgm:pt>
    <dgm:pt modelId="{996B6540-CE92-4956-917B-AF5C93021A69}" type="pres">
      <dgm:prSet presAssocID="{70380F50-C959-4714-B96E-B38A54C2D536}" presName="hierChild5" presStyleCnt="0"/>
      <dgm:spPr/>
    </dgm:pt>
    <dgm:pt modelId="{D63ABD42-2B44-46F1-A80E-2D4BD66E5860}" type="pres">
      <dgm:prSet presAssocID="{2B4C2472-B97A-4EB1-8683-67C0E93737B7}" presName="hierChild5" presStyleCnt="0"/>
      <dgm:spPr/>
    </dgm:pt>
    <dgm:pt modelId="{E785DBFD-B627-4C0D-B8A0-1B4056331B0D}" type="pres">
      <dgm:prSet presAssocID="{0D4833C3-9E7A-4C4E-95EF-FA4F3BF8F642}" presName="Name37" presStyleLbl="parChTrans1D2" presStyleIdx="3" presStyleCnt="4"/>
      <dgm:spPr/>
    </dgm:pt>
    <dgm:pt modelId="{4F7761C3-22C6-45AE-B77F-DD097ECF55FD}" type="pres">
      <dgm:prSet presAssocID="{5C8767F3-A81E-48BD-9900-C058895B2C8B}" presName="hierRoot2" presStyleCnt="0">
        <dgm:presLayoutVars>
          <dgm:hierBranch val="init"/>
        </dgm:presLayoutVars>
      </dgm:prSet>
      <dgm:spPr/>
    </dgm:pt>
    <dgm:pt modelId="{C9FC7A25-EC30-431B-AFB8-8C85E76D2568}" type="pres">
      <dgm:prSet presAssocID="{5C8767F3-A81E-48BD-9900-C058895B2C8B}" presName="rootComposite" presStyleCnt="0"/>
      <dgm:spPr/>
    </dgm:pt>
    <dgm:pt modelId="{711F7D8E-C6E5-4FF5-87E0-A1DC6F8F9967}" type="pres">
      <dgm:prSet presAssocID="{5C8767F3-A81E-48BD-9900-C058895B2C8B}" presName="rootText" presStyleLbl="node2" presStyleIdx="3" presStyleCnt="4">
        <dgm:presLayoutVars>
          <dgm:chPref val="3"/>
        </dgm:presLayoutVars>
      </dgm:prSet>
      <dgm:spPr/>
    </dgm:pt>
    <dgm:pt modelId="{34884945-D480-4EF8-B702-485520BB3ACE}" type="pres">
      <dgm:prSet presAssocID="{5C8767F3-A81E-48BD-9900-C058895B2C8B}" presName="rootConnector" presStyleLbl="node2" presStyleIdx="3" presStyleCnt="4"/>
      <dgm:spPr/>
    </dgm:pt>
    <dgm:pt modelId="{A40D1470-0EBA-48AE-AB6F-987948EDAD68}" type="pres">
      <dgm:prSet presAssocID="{5C8767F3-A81E-48BD-9900-C058895B2C8B}" presName="hierChild4" presStyleCnt="0"/>
      <dgm:spPr/>
    </dgm:pt>
    <dgm:pt modelId="{11147842-22A4-47EC-AA46-14BA2E5DD2F7}" type="pres">
      <dgm:prSet presAssocID="{5C8767F3-A81E-48BD-9900-C058895B2C8B}" presName="hierChild5" presStyleCnt="0"/>
      <dgm:spPr/>
    </dgm:pt>
    <dgm:pt modelId="{DB4C5BB1-5B73-454C-90A6-EF4FB2977998}" type="pres">
      <dgm:prSet presAssocID="{81710C12-8CC2-46C6-821B-C9345418EF5C}" presName="hierChild3" presStyleCnt="0"/>
      <dgm:spPr/>
    </dgm:pt>
  </dgm:ptLst>
  <dgm:cxnLst>
    <dgm:cxn modelId="{F97FFD05-81D3-45A4-A711-814F98F8EDBA}" srcId="{92305E82-E2C3-4BDC-B442-24E51405D537}" destId="{55F11858-6A9C-439D-852C-E96F62BA0C89}" srcOrd="1" destOrd="0" parTransId="{FF0AB821-CF1E-48F3-B916-80759FD506D2}" sibTransId="{196D0B00-FF51-4111-AE95-FF2AF61CB6CD}"/>
    <dgm:cxn modelId="{919AF009-49D0-4FB1-8E5B-6D74F638756C}" srcId="{2B4C2472-B97A-4EB1-8683-67C0E93737B7}" destId="{70380F50-C959-4714-B96E-B38A54C2D536}" srcOrd="0" destOrd="0" parTransId="{E2CD4FC4-FFBD-4D94-A294-634A532416F1}" sibTransId="{69411494-008A-4042-9B4D-87D161FF54E9}"/>
    <dgm:cxn modelId="{3E36331B-CE1B-491A-A71E-7041EFACA984}" srcId="{81710C12-8CC2-46C6-821B-C9345418EF5C}" destId="{5C8767F3-A81E-48BD-9900-C058895B2C8B}" srcOrd="3" destOrd="0" parTransId="{0D4833C3-9E7A-4C4E-95EF-FA4F3BF8F642}" sibTransId="{7BC5A5DA-218E-4B3E-80F3-22D26102367F}"/>
    <dgm:cxn modelId="{86838022-B4F3-4571-A48D-37CE4279D0F1}" type="presOf" srcId="{55F11858-6A9C-439D-852C-E96F62BA0C89}" destId="{302E3AAD-59F3-4A3E-B337-981A5BC6F4C8}" srcOrd="1" destOrd="0" presId="urn:microsoft.com/office/officeart/2005/8/layout/orgChart1"/>
    <dgm:cxn modelId="{035BC122-529E-4B91-864B-05D1D37F0F7B}" type="presOf" srcId="{59BEF77A-830A-437F-9F14-56210CE1CDE8}" destId="{894A518C-3449-4FC4-BAED-35A6752BAD94}" srcOrd="0" destOrd="0" presId="urn:microsoft.com/office/officeart/2005/8/layout/orgChart1"/>
    <dgm:cxn modelId="{62EFB723-7517-46C9-8E59-09D4E2B19BBF}" type="presOf" srcId="{23D30DDD-C5AD-4F70-B0D9-3B77E7146DE4}" destId="{CAEEE9A9-77EF-4811-8D6E-8AA44294488A}" srcOrd="0" destOrd="0" presId="urn:microsoft.com/office/officeart/2005/8/layout/orgChart1"/>
    <dgm:cxn modelId="{F3E4CC29-F991-45FC-BB1C-4B9D7CBC9CFD}" type="presOf" srcId="{AA0C3BFE-82CD-4154-BD43-DBF332CE5B8F}" destId="{AB3C6856-1887-423D-AE86-6D880E5B07CC}" srcOrd="0" destOrd="0" presId="urn:microsoft.com/office/officeart/2005/8/layout/orgChart1"/>
    <dgm:cxn modelId="{2F85FA36-07AB-4FBB-A174-6503B332B8C9}" srcId="{23F60337-3594-4A7B-AD1A-DE8A747D4088}" destId="{81710C12-8CC2-46C6-821B-C9345418EF5C}" srcOrd="0" destOrd="0" parTransId="{AFD0A89D-00B6-4E7E-823F-3BA3866389D7}" sibTransId="{400BDBA7-BA43-45C5-9E87-EAAB0D2263C8}"/>
    <dgm:cxn modelId="{4157C737-7463-4D6A-B7AC-315B007A3317}" type="presOf" srcId="{5C8767F3-A81E-48BD-9900-C058895B2C8B}" destId="{34884945-D480-4EF8-B702-485520BB3ACE}" srcOrd="1" destOrd="0" presId="urn:microsoft.com/office/officeart/2005/8/layout/orgChart1"/>
    <dgm:cxn modelId="{CC6C973B-440E-4D7E-BA51-F36D5512B6F2}" type="presOf" srcId="{70380F50-C959-4714-B96E-B38A54C2D536}" destId="{CC821B8E-AE1B-412F-A397-692274D778DF}" srcOrd="1" destOrd="0" presId="urn:microsoft.com/office/officeart/2005/8/layout/orgChart1"/>
    <dgm:cxn modelId="{31214B40-3489-4D32-A086-7B811792BD1A}" srcId="{81710C12-8CC2-46C6-821B-C9345418EF5C}" destId="{92305E82-E2C3-4BDC-B442-24E51405D537}" srcOrd="0" destOrd="0" parTransId="{A0FBA6A1-48D4-4216-9E8B-E9DA4B3BEDC5}" sibTransId="{DF64C6AC-8472-4168-A9DB-55388CFC3595}"/>
    <dgm:cxn modelId="{22A29E63-5125-4F7E-AEB4-4024B54B9F96}" type="presOf" srcId="{92305E82-E2C3-4BDC-B442-24E51405D537}" destId="{77779C8B-4B8B-42BF-961F-781929472F4A}" srcOrd="1" destOrd="0" presId="urn:microsoft.com/office/officeart/2005/8/layout/orgChart1"/>
    <dgm:cxn modelId="{108D2465-887B-4C34-B4C4-FE06BEA3CEC3}" type="presOf" srcId="{92305E82-E2C3-4BDC-B442-24E51405D537}" destId="{42E2057D-5DE9-423E-8BA4-CD04A45946B0}" srcOrd="0" destOrd="0" presId="urn:microsoft.com/office/officeart/2005/8/layout/orgChart1"/>
    <dgm:cxn modelId="{AD7FB045-D01C-4139-9A61-A144DAB2829F}" type="presOf" srcId="{FF0AB821-CF1E-48F3-B916-80759FD506D2}" destId="{10FFEA90-6162-49B1-8C20-BE6287B367C9}" srcOrd="0" destOrd="0" presId="urn:microsoft.com/office/officeart/2005/8/layout/orgChart1"/>
    <dgm:cxn modelId="{32326666-E36F-47EF-9947-9953D8B26447}" type="presOf" srcId="{2B4C2472-B97A-4EB1-8683-67C0E93737B7}" destId="{02BB7FF1-C9A9-4F58-B24B-499EDA50A044}" srcOrd="0" destOrd="0" presId="urn:microsoft.com/office/officeart/2005/8/layout/orgChart1"/>
    <dgm:cxn modelId="{B8A58146-55F3-4307-922B-FA3EF92FA2FA}" srcId="{92305E82-E2C3-4BDC-B442-24E51405D537}" destId="{8C6EEF48-7423-4E37-95DA-D90DC0C2E19B}" srcOrd="0" destOrd="0" parTransId="{AB0B016A-01FD-440D-AFFA-F4E051FA8A9C}" sibTransId="{BE9797A6-BC16-42EC-A8C6-1E5B225849C6}"/>
    <dgm:cxn modelId="{24632467-9696-44AA-A188-281FB2B96608}" type="presOf" srcId="{55F11858-6A9C-439D-852C-E96F62BA0C89}" destId="{323EC304-BA51-47E9-8CDC-C5CBC39DB681}" srcOrd="0" destOrd="0" presId="urn:microsoft.com/office/officeart/2005/8/layout/orgChart1"/>
    <dgm:cxn modelId="{E8289448-C8F2-4324-88F9-BC9C3F3A8983}" type="presOf" srcId="{8C6EEF48-7423-4E37-95DA-D90DC0C2E19B}" destId="{C2B27C8F-B918-4A28-970C-9269E1413ECF}" srcOrd="1" destOrd="0" presId="urn:microsoft.com/office/officeart/2005/8/layout/orgChart1"/>
    <dgm:cxn modelId="{842A026A-2B53-42EA-81E0-6B4F7812FF50}" type="presOf" srcId="{0D4833C3-9E7A-4C4E-95EF-FA4F3BF8F642}" destId="{E785DBFD-B627-4C0D-B8A0-1B4056331B0D}" srcOrd="0" destOrd="0" presId="urn:microsoft.com/office/officeart/2005/8/layout/orgChart1"/>
    <dgm:cxn modelId="{87FAB64E-5D88-4AAC-917B-1791605A5880}" type="presOf" srcId="{2B4C2472-B97A-4EB1-8683-67C0E93737B7}" destId="{C6E5D3A1-8C73-4F5A-B7CC-75953AE1C311}" srcOrd="1" destOrd="0" presId="urn:microsoft.com/office/officeart/2005/8/layout/orgChart1"/>
    <dgm:cxn modelId="{D6C0F74F-0ECC-40C4-9B06-D06318F1D476}" type="presOf" srcId="{5C8767F3-A81E-48BD-9900-C058895B2C8B}" destId="{711F7D8E-C6E5-4FF5-87E0-A1DC6F8F9967}" srcOrd="0" destOrd="0" presId="urn:microsoft.com/office/officeart/2005/8/layout/orgChart1"/>
    <dgm:cxn modelId="{559DAA74-6418-4C9E-AB49-E638D7CE3C02}" type="presOf" srcId="{81710C12-8CC2-46C6-821B-C9345418EF5C}" destId="{B3607A98-F4D4-4843-8D13-E63B5F7608D9}" srcOrd="0" destOrd="0" presId="urn:microsoft.com/office/officeart/2005/8/layout/orgChart1"/>
    <dgm:cxn modelId="{97CABA55-C060-4DCF-A86C-35ADA1EB5016}" type="presOf" srcId="{A0FBA6A1-48D4-4216-9E8B-E9DA4B3BEDC5}" destId="{373443F6-AF24-4981-8785-5CC845AED871}" srcOrd="0" destOrd="0" presId="urn:microsoft.com/office/officeart/2005/8/layout/orgChart1"/>
    <dgm:cxn modelId="{A362DF89-7730-43BE-9E27-9A923EC0C419}" type="presOf" srcId="{E2CD4FC4-FFBD-4D94-A294-634A532416F1}" destId="{EB6B27D8-3C7D-4E77-B323-A6206A95A6DD}" srcOrd="0" destOrd="0" presId="urn:microsoft.com/office/officeart/2005/8/layout/orgChart1"/>
    <dgm:cxn modelId="{F834508D-7F54-4B23-B38F-B4EC86104905}" srcId="{81710C12-8CC2-46C6-821B-C9345418EF5C}" destId="{59BEF77A-830A-437F-9F14-56210CE1CDE8}" srcOrd="1" destOrd="0" parTransId="{23D30DDD-C5AD-4F70-B0D9-3B77E7146DE4}" sibTransId="{446C0567-90AF-4926-898B-0092B399D217}"/>
    <dgm:cxn modelId="{9972DD96-452F-48A1-B1D4-1124287237F5}" type="presOf" srcId="{81710C12-8CC2-46C6-821B-C9345418EF5C}" destId="{A2627229-17F1-4700-9791-13CA56061E3D}" srcOrd="1" destOrd="0" presId="urn:microsoft.com/office/officeart/2005/8/layout/orgChart1"/>
    <dgm:cxn modelId="{E5AA50A6-A3C0-4B44-99A8-AAB0A10376CD}" type="presOf" srcId="{59BEF77A-830A-437F-9F14-56210CE1CDE8}" destId="{91E9FE9C-8CCE-46F7-A141-7B843F6D5284}" srcOrd="1" destOrd="0" presId="urn:microsoft.com/office/officeart/2005/8/layout/orgChart1"/>
    <dgm:cxn modelId="{F379CAA8-736F-4AE9-976D-A18467F41F4B}" type="presOf" srcId="{70380F50-C959-4714-B96E-B38A54C2D536}" destId="{C6F4B1AF-9FE9-4F98-8023-56857417D7EF}" srcOrd="0" destOrd="0" presId="urn:microsoft.com/office/officeart/2005/8/layout/orgChart1"/>
    <dgm:cxn modelId="{535857BC-4AAA-4251-B4F6-D83FA5661A28}" type="presOf" srcId="{23F60337-3594-4A7B-AD1A-DE8A747D4088}" destId="{20A27D3C-291E-4AD2-A594-A9554DAAAA7F}" srcOrd="0" destOrd="0" presId="urn:microsoft.com/office/officeart/2005/8/layout/orgChart1"/>
    <dgm:cxn modelId="{9755CEC9-0933-4D76-B296-1F6F84E21417}" type="presOf" srcId="{8C6EEF48-7423-4E37-95DA-D90DC0C2E19B}" destId="{00069CC2-D361-43EB-B29D-EA98CFD157B2}" srcOrd="0" destOrd="0" presId="urn:microsoft.com/office/officeart/2005/8/layout/orgChart1"/>
    <dgm:cxn modelId="{ADC506D4-3E4C-4AE9-BC4D-E5AEB3D27D0F}" type="presOf" srcId="{AB0B016A-01FD-440D-AFFA-F4E051FA8A9C}" destId="{CCA48079-159E-49AE-9010-ECB16EE5F776}" srcOrd="0" destOrd="0" presId="urn:microsoft.com/office/officeart/2005/8/layout/orgChart1"/>
    <dgm:cxn modelId="{3509F6EE-F1E1-453D-A807-2247B943D541}" srcId="{81710C12-8CC2-46C6-821B-C9345418EF5C}" destId="{2B4C2472-B97A-4EB1-8683-67C0E93737B7}" srcOrd="2" destOrd="0" parTransId="{AA0C3BFE-82CD-4154-BD43-DBF332CE5B8F}" sibTransId="{F18868B8-4574-44E8-B02B-25958EAAC131}"/>
    <dgm:cxn modelId="{C9CB3E35-C98A-460B-B0D6-56FB8D0303C1}" type="presParOf" srcId="{20A27D3C-291E-4AD2-A594-A9554DAAAA7F}" destId="{890BAD19-CACC-44D8-95EF-37A419F83C6C}" srcOrd="0" destOrd="0" presId="urn:microsoft.com/office/officeart/2005/8/layout/orgChart1"/>
    <dgm:cxn modelId="{C08D0639-4DE9-409F-BC22-B7CB6055A7B0}" type="presParOf" srcId="{890BAD19-CACC-44D8-95EF-37A419F83C6C}" destId="{962EA2E0-F77E-43B7-8ECC-E89AD5F5EAA6}" srcOrd="0" destOrd="0" presId="urn:microsoft.com/office/officeart/2005/8/layout/orgChart1"/>
    <dgm:cxn modelId="{239CB382-A68C-469F-BE8A-1742AA4AA6CA}" type="presParOf" srcId="{962EA2E0-F77E-43B7-8ECC-E89AD5F5EAA6}" destId="{B3607A98-F4D4-4843-8D13-E63B5F7608D9}" srcOrd="0" destOrd="0" presId="urn:microsoft.com/office/officeart/2005/8/layout/orgChart1"/>
    <dgm:cxn modelId="{666EBBCC-1CC7-430E-A851-0AB2AC236F26}" type="presParOf" srcId="{962EA2E0-F77E-43B7-8ECC-E89AD5F5EAA6}" destId="{A2627229-17F1-4700-9791-13CA56061E3D}" srcOrd="1" destOrd="0" presId="urn:microsoft.com/office/officeart/2005/8/layout/orgChart1"/>
    <dgm:cxn modelId="{1AC92EC4-D124-4A11-BB05-20D71C5A1B06}" type="presParOf" srcId="{890BAD19-CACC-44D8-95EF-37A419F83C6C}" destId="{6BB329D3-5C9D-42F2-A061-DA2F45D87682}" srcOrd="1" destOrd="0" presId="urn:microsoft.com/office/officeart/2005/8/layout/orgChart1"/>
    <dgm:cxn modelId="{F4B70D1E-1DCE-49D0-98F7-34CA3FEEABB4}" type="presParOf" srcId="{6BB329D3-5C9D-42F2-A061-DA2F45D87682}" destId="{373443F6-AF24-4981-8785-5CC845AED871}" srcOrd="0" destOrd="0" presId="urn:microsoft.com/office/officeart/2005/8/layout/orgChart1"/>
    <dgm:cxn modelId="{13D19347-4EEA-4859-AB67-8D6F528AD2B7}" type="presParOf" srcId="{6BB329D3-5C9D-42F2-A061-DA2F45D87682}" destId="{CD9FA1FB-4721-46C4-91C7-816B2CB4D87E}" srcOrd="1" destOrd="0" presId="urn:microsoft.com/office/officeart/2005/8/layout/orgChart1"/>
    <dgm:cxn modelId="{45F8B6A2-74A2-4273-99EA-73A06601E2C2}" type="presParOf" srcId="{CD9FA1FB-4721-46C4-91C7-816B2CB4D87E}" destId="{A0790C54-DC11-4E31-B42C-43B58C646153}" srcOrd="0" destOrd="0" presId="urn:microsoft.com/office/officeart/2005/8/layout/orgChart1"/>
    <dgm:cxn modelId="{55636E6E-74DE-4532-8C65-D8BA58DB8518}" type="presParOf" srcId="{A0790C54-DC11-4E31-B42C-43B58C646153}" destId="{42E2057D-5DE9-423E-8BA4-CD04A45946B0}" srcOrd="0" destOrd="0" presId="urn:microsoft.com/office/officeart/2005/8/layout/orgChart1"/>
    <dgm:cxn modelId="{B04C740E-6306-498A-896B-59AC1F8AE902}" type="presParOf" srcId="{A0790C54-DC11-4E31-B42C-43B58C646153}" destId="{77779C8B-4B8B-42BF-961F-781929472F4A}" srcOrd="1" destOrd="0" presId="urn:microsoft.com/office/officeart/2005/8/layout/orgChart1"/>
    <dgm:cxn modelId="{03BEEA2D-6C2E-4AA7-AF56-2BEA75BC2C30}" type="presParOf" srcId="{CD9FA1FB-4721-46C4-91C7-816B2CB4D87E}" destId="{4E4C92A2-E08A-4B3D-B65F-DD7CD709C60F}" srcOrd="1" destOrd="0" presId="urn:microsoft.com/office/officeart/2005/8/layout/orgChart1"/>
    <dgm:cxn modelId="{50551BDF-D620-4647-A1B5-7DF2D356A64D}" type="presParOf" srcId="{4E4C92A2-E08A-4B3D-B65F-DD7CD709C60F}" destId="{CCA48079-159E-49AE-9010-ECB16EE5F776}" srcOrd="0" destOrd="0" presId="urn:microsoft.com/office/officeart/2005/8/layout/orgChart1"/>
    <dgm:cxn modelId="{E5309479-A202-45CD-9E93-CE16BA4B3476}" type="presParOf" srcId="{4E4C92A2-E08A-4B3D-B65F-DD7CD709C60F}" destId="{7F38C06F-0F75-4019-8C0E-856C0F208063}" srcOrd="1" destOrd="0" presId="urn:microsoft.com/office/officeart/2005/8/layout/orgChart1"/>
    <dgm:cxn modelId="{C2E40989-C277-43AA-9B5C-E8B91E61EFA2}" type="presParOf" srcId="{7F38C06F-0F75-4019-8C0E-856C0F208063}" destId="{40FC2417-C7DC-46F4-992B-6A1D792F32D0}" srcOrd="0" destOrd="0" presId="urn:microsoft.com/office/officeart/2005/8/layout/orgChart1"/>
    <dgm:cxn modelId="{AF3C6C44-0545-4CC8-B89F-0AEB8BD17B0C}" type="presParOf" srcId="{40FC2417-C7DC-46F4-992B-6A1D792F32D0}" destId="{00069CC2-D361-43EB-B29D-EA98CFD157B2}" srcOrd="0" destOrd="0" presId="urn:microsoft.com/office/officeart/2005/8/layout/orgChart1"/>
    <dgm:cxn modelId="{BEF01D7D-3D48-4021-9AEF-CA4B0CA8D277}" type="presParOf" srcId="{40FC2417-C7DC-46F4-992B-6A1D792F32D0}" destId="{C2B27C8F-B918-4A28-970C-9269E1413ECF}" srcOrd="1" destOrd="0" presId="urn:microsoft.com/office/officeart/2005/8/layout/orgChart1"/>
    <dgm:cxn modelId="{24B844EC-D7B6-417E-91B0-17FA27FF76A1}" type="presParOf" srcId="{7F38C06F-0F75-4019-8C0E-856C0F208063}" destId="{F0F6020B-4321-477D-9033-06B6E614D60F}" srcOrd="1" destOrd="0" presId="urn:microsoft.com/office/officeart/2005/8/layout/orgChart1"/>
    <dgm:cxn modelId="{F1D2FBD5-CFEE-4BD5-AAA3-5902AADBFC71}" type="presParOf" srcId="{7F38C06F-0F75-4019-8C0E-856C0F208063}" destId="{533BC856-88ED-4EAC-A5D0-544EC0580770}" srcOrd="2" destOrd="0" presId="urn:microsoft.com/office/officeart/2005/8/layout/orgChart1"/>
    <dgm:cxn modelId="{D59AA8C6-A7F9-4174-BB5F-92AB31A6CDF4}" type="presParOf" srcId="{4E4C92A2-E08A-4B3D-B65F-DD7CD709C60F}" destId="{10FFEA90-6162-49B1-8C20-BE6287B367C9}" srcOrd="2" destOrd="0" presId="urn:microsoft.com/office/officeart/2005/8/layout/orgChart1"/>
    <dgm:cxn modelId="{D8AC0038-B9CC-43F9-9F9F-B7AFE656E96A}" type="presParOf" srcId="{4E4C92A2-E08A-4B3D-B65F-DD7CD709C60F}" destId="{3E73682C-B353-4C4A-89EF-4A001E6E2F8B}" srcOrd="3" destOrd="0" presId="urn:microsoft.com/office/officeart/2005/8/layout/orgChart1"/>
    <dgm:cxn modelId="{8B2B3361-1CB0-40E9-B869-24CCEDC393B2}" type="presParOf" srcId="{3E73682C-B353-4C4A-89EF-4A001E6E2F8B}" destId="{FA4EADB0-5FC5-4565-AA90-BC9FC447E91A}" srcOrd="0" destOrd="0" presId="urn:microsoft.com/office/officeart/2005/8/layout/orgChart1"/>
    <dgm:cxn modelId="{BFB9A8C2-311E-443E-B79D-70B4E406E1C5}" type="presParOf" srcId="{FA4EADB0-5FC5-4565-AA90-BC9FC447E91A}" destId="{323EC304-BA51-47E9-8CDC-C5CBC39DB681}" srcOrd="0" destOrd="0" presId="urn:microsoft.com/office/officeart/2005/8/layout/orgChart1"/>
    <dgm:cxn modelId="{9128C4C2-C439-49DE-99BA-7DC3778F4BB4}" type="presParOf" srcId="{FA4EADB0-5FC5-4565-AA90-BC9FC447E91A}" destId="{302E3AAD-59F3-4A3E-B337-981A5BC6F4C8}" srcOrd="1" destOrd="0" presId="urn:microsoft.com/office/officeart/2005/8/layout/orgChart1"/>
    <dgm:cxn modelId="{19AC75BE-6020-4D15-BE83-28945287F483}" type="presParOf" srcId="{3E73682C-B353-4C4A-89EF-4A001E6E2F8B}" destId="{4E7E913B-0780-4B12-88E3-F47341C8028C}" srcOrd="1" destOrd="0" presId="urn:microsoft.com/office/officeart/2005/8/layout/orgChart1"/>
    <dgm:cxn modelId="{246EBB72-5E88-442D-A54E-9E57BF735401}" type="presParOf" srcId="{3E73682C-B353-4C4A-89EF-4A001E6E2F8B}" destId="{9F390384-C04C-4848-BBF1-5FC8DC5066E4}" srcOrd="2" destOrd="0" presId="urn:microsoft.com/office/officeart/2005/8/layout/orgChart1"/>
    <dgm:cxn modelId="{1929697F-095E-4B07-A87E-0C522B62239E}" type="presParOf" srcId="{CD9FA1FB-4721-46C4-91C7-816B2CB4D87E}" destId="{B2E8929B-3160-4647-A240-FADE81FB81E1}" srcOrd="2" destOrd="0" presId="urn:microsoft.com/office/officeart/2005/8/layout/orgChart1"/>
    <dgm:cxn modelId="{73BC0C29-71FE-4336-BE1A-CD37795C5432}" type="presParOf" srcId="{6BB329D3-5C9D-42F2-A061-DA2F45D87682}" destId="{CAEEE9A9-77EF-4811-8D6E-8AA44294488A}" srcOrd="2" destOrd="0" presId="urn:microsoft.com/office/officeart/2005/8/layout/orgChart1"/>
    <dgm:cxn modelId="{2347F66B-DFA9-455D-A3AF-A021A2D64B59}" type="presParOf" srcId="{6BB329D3-5C9D-42F2-A061-DA2F45D87682}" destId="{336F8720-3953-47E6-95C7-37C16BC06501}" srcOrd="3" destOrd="0" presId="urn:microsoft.com/office/officeart/2005/8/layout/orgChart1"/>
    <dgm:cxn modelId="{8E8C7B53-0B80-4F42-A851-2477C0ADF83C}" type="presParOf" srcId="{336F8720-3953-47E6-95C7-37C16BC06501}" destId="{8C3850E3-8A59-483F-BA07-93B6F09B1483}" srcOrd="0" destOrd="0" presId="urn:microsoft.com/office/officeart/2005/8/layout/orgChart1"/>
    <dgm:cxn modelId="{3D96E3E4-5A68-4E93-952E-DC4ABFC380F9}" type="presParOf" srcId="{8C3850E3-8A59-483F-BA07-93B6F09B1483}" destId="{894A518C-3449-4FC4-BAED-35A6752BAD94}" srcOrd="0" destOrd="0" presId="urn:microsoft.com/office/officeart/2005/8/layout/orgChart1"/>
    <dgm:cxn modelId="{D3C0C903-B12B-40E1-8BF8-ADDB7CEFBD5A}" type="presParOf" srcId="{8C3850E3-8A59-483F-BA07-93B6F09B1483}" destId="{91E9FE9C-8CCE-46F7-A141-7B843F6D5284}" srcOrd="1" destOrd="0" presId="urn:microsoft.com/office/officeart/2005/8/layout/orgChart1"/>
    <dgm:cxn modelId="{9820FAD0-3740-452E-A62F-D7AD294DD5EF}" type="presParOf" srcId="{336F8720-3953-47E6-95C7-37C16BC06501}" destId="{E8EAC12F-DD6D-4B06-9160-9FCA5F202576}" srcOrd="1" destOrd="0" presId="urn:microsoft.com/office/officeart/2005/8/layout/orgChart1"/>
    <dgm:cxn modelId="{DD2137C1-A4AC-4C94-9781-44CE211D0FB8}" type="presParOf" srcId="{336F8720-3953-47E6-95C7-37C16BC06501}" destId="{3477149B-E2D8-4A43-8820-0783BDB65D43}" srcOrd="2" destOrd="0" presId="urn:microsoft.com/office/officeart/2005/8/layout/orgChart1"/>
    <dgm:cxn modelId="{D45328A2-DE53-4A83-B052-7617123C13B6}" type="presParOf" srcId="{6BB329D3-5C9D-42F2-A061-DA2F45D87682}" destId="{AB3C6856-1887-423D-AE86-6D880E5B07CC}" srcOrd="4" destOrd="0" presId="urn:microsoft.com/office/officeart/2005/8/layout/orgChart1"/>
    <dgm:cxn modelId="{474A83B5-C30B-48EE-94F4-E72433A64048}" type="presParOf" srcId="{6BB329D3-5C9D-42F2-A061-DA2F45D87682}" destId="{8C113C52-9707-49C7-BE48-A3A75D928706}" srcOrd="5" destOrd="0" presId="urn:microsoft.com/office/officeart/2005/8/layout/orgChart1"/>
    <dgm:cxn modelId="{BDD5AEB9-FB46-48E1-A00C-DAF788EB7879}" type="presParOf" srcId="{8C113C52-9707-49C7-BE48-A3A75D928706}" destId="{27F0BC3D-F9BC-45A7-94A0-09EE2B953063}" srcOrd="0" destOrd="0" presId="urn:microsoft.com/office/officeart/2005/8/layout/orgChart1"/>
    <dgm:cxn modelId="{D5F3240C-AFFD-4C52-978F-2D93EFD42487}" type="presParOf" srcId="{27F0BC3D-F9BC-45A7-94A0-09EE2B953063}" destId="{02BB7FF1-C9A9-4F58-B24B-499EDA50A044}" srcOrd="0" destOrd="0" presId="urn:microsoft.com/office/officeart/2005/8/layout/orgChart1"/>
    <dgm:cxn modelId="{4AE27F43-74BE-451E-B181-C60081841C34}" type="presParOf" srcId="{27F0BC3D-F9BC-45A7-94A0-09EE2B953063}" destId="{C6E5D3A1-8C73-4F5A-B7CC-75953AE1C311}" srcOrd="1" destOrd="0" presId="urn:microsoft.com/office/officeart/2005/8/layout/orgChart1"/>
    <dgm:cxn modelId="{1C4C21CA-6991-4710-97D7-F8BC61860470}" type="presParOf" srcId="{8C113C52-9707-49C7-BE48-A3A75D928706}" destId="{459B5957-0F10-4803-A12F-450A978FA0A0}" srcOrd="1" destOrd="0" presId="urn:microsoft.com/office/officeart/2005/8/layout/orgChart1"/>
    <dgm:cxn modelId="{8098E904-9020-4E85-AA5A-6AD1EADF2611}" type="presParOf" srcId="{459B5957-0F10-4803-A12F-450A978FA0A0}" destId="{EB6B27D8-3C7D-4E77-B323-A6206A95A6DD}" srcOrd="0" destOrd="0" presId="urn:microsoft.com/office/officeart/2005/8/layout/orgChart1"/>
    <dgm:cxn modelId="{713E917F-B19B-44C5-9D10-619B81FB6B2A}" type="presParOf" srcId="{459B5957-0F10-4803-A12F-450A978FA0A0}" destId="{DCB1F823-D0E0-4956-96B2-28610C7D88DC}" srcOrd="1" destOrd="0" presId="urn:microsoft.com/office/officeart/2005/8/layout/orgChart1"/>
    <dgm:cxn modelId="{04BE0CD7-9E8B-4E33-A21B-5B4353FD4CA4}" type="presParOf" srcId="{DCB1F823-D0E0-4956-96B2-28610C7D88DC}" destId="{A6907790-6DDC-4DBF-AFB7-EF72A83DD9CA}" srcOrd="0" destOrd="0" presId="urn:microsoft.com/office/officeart/2005/8/layout/orgChart1"/>
    <dgm:cxn modelId="{A0678638-BF1B-4EF9-AF48-51499096CBF7}" type="presParOf" srcId="{A6907790-6DDC-4DBF-AFB7-EF72A83DD9CA}" destId="{C6F4B1AF-9FE9-4F98-8023-56857417D7EF}" srcOrd="0" destOrd="0" presId="urn:microsoft.com/office/officeart/2005/8/layout/orgChart1"/>
    <dgm:cxn modelId="{459527F9-92E1-4EF4-89A0-9C9B9D0404CB}" type="presParOf" srcId="{A6907790-6DDC-4DBF-AFB7-EF72A83DD9CA}" destId="{CC821B8E-AE1B-412F-A397-692274D778DF}" srcOrd="1" destOrd="0" presId="urn:microsoft.com/office/officeart/2005/8/layout/orgChart1"/>
    <dgm:cxn modelId="{D0FA0559-3C87-4C61-9E6E-C591305E68E4}" type="presParOf" srcId="{DCB1F823-D0E0-4956-96B2-28610C7D88DC}" destId="{861D9A80-E0A7-45F8-A72F-04D850AFF916}" srcOrd="1" destOrd="0" presId="urn:microsoft.com/office/officeart/2005/8/layout/orgChart1"/>
    <dgm:cxn modelId="{88BCCBF9-7324-49B0-9F92-116C66FF91B3}" type="presParOf" srcId="{DCB1F823-D0E0-4956-96B2-28610C7D88DC}" destId="{996B6540-CE92-4956-917B-AF5C93021A69}" srcOrd="2" destOrd="0" presId="urn:microsoft.com/office/officeart/2005/8/layout/orgChart1"/>
    <dgm:cxn modelId="{07D9A4E7-664C-468B-9112-3A9506EAE6C1}" type="presParOf" srcId="{8C113C52-9707-49C7-BE48-A3A75D928706}" destId="{D63ABD42-2B44-46F1-A80E-2D4BD66E5860}" srcOrd="2" destOrd="0" presId="urn:microsoft.com/office/officeart/2005/8/layout/orgChart1"/>
    <dgm:cxn modelId="{1609FBC8-8C37-4848-8B27-B1F486326B73}" type="presParOf" srcId="{6BB329D3-5C9D-42F2-A061-DA2F45D87682}" destId="{E785DBFD-B627-4C0D-B8A0-1B4056331B0D}" srcOrd="6" destOrd="0" presId="urn:microsoft.com/office/officeart/2005/8/layout/orgChart1"/>
    <dgm:cxn modelId="{C1A16C07-1EF5-42E8-98BB-588E53C64DB1}" type="presParOf" srcId="{6BB329D3-5C9D-42F2-A061-DA2F45D87682}" destId="{4F7761C3-22C6-45AE-B77F-DD097ECF55FD}" srcOrd="7" destOrd="0" presId="urn:microsoft.com/office/officeart/2005/8/layout/orgChart1"/>
    <dgm:cxn modelId="{6CEF1E1A-CD1F-4C0D-B3F6-BE3F63775437}" type="presParOf" srcId="{4F7761C3-22C6-45AE-B77F-DD097ECF55FD}" destId="{C9FC7A25-EC30-431B-AFB8-8C85E76D2568}" srcOrd="0" destOrd="0" presId="urn:microsoft.com/office/officeart/2005/8/layout/orgChart1"/>
    <dgm:cxn modelId="{5EA8066F-9681-4869-AA1A-4FD3C73FD222}" type="presParOf" srcId="{C9FC7A25-EC30-431B-AFB8-8C85E76D2568}" destId="{711F7D8E-C6E5-4FF5-87E0-A1DC6F8F9967}" srcOrd="0" destOrd="0" presId="urn:microsoft.com/office/officeart/2005/8/layout/orgChart1"/>
    <dgm:cxn modelId="{2449606F-3F40-4AC2-B5CC-FB69069DAD14}" type="presParOf" srcId="{C9FC7A25-EC30-431B-AFB8-8C85E76D2568}" destId="{34884945-D480-4EF8-B702-485520BB3ACE}" srcOrd="1" destOrd="0" presId="urn:microsoft.com/office/officeart/2005/8/layout/orgChart1"/>
    <dgm:cxn modelId="{D38163B7-4DCB-4F5C-B803-E289BDA622C0}" type="presParOf" srcId="{4F7761C3-22C6-45AE-B77F-DD097ECF55FD}" destId="{A40D1470-0EBA-48AE-AB6F-987948EDAD68}" srcOrd="1" destOrd="0" presId="urn:microsoft.com/office/officeart/2005/8/layout/orgChart1"/>
    <dgm:cxn modelId="{526C9A3A-BA7F-4FCA-B085-401A28400BE1}" type="presParOf" srcId="{4F7761C3-22C6-45AE-B77F-DD097ECF55FD}" destId="{11147842-22A4-47EC-AA46-14BA2E5DD2F7}" srcOrd="2" destOrd="0" presId="urn:microsoft.com/office/officeart/2005/8/layout/orgChart1"/>
    <dgm:cxn modelId="{05B58DE3-051D-4003-A0B7-26B64AB2E9E9}" type="presParOf" srcId="{890BAD19-CACC-44D8-95EF-37A419F83C6C}" destId="{DB4C5BB1-5B73-454C-90A6-EF4FB297799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F446374-FFFA-4B5C-A5FA-4EBE8BCB7AE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1841D19-8D55-400C-8BF2-59721AEDD846}">
      <dgm:prSet phldrT="[Text]"/>
      <dgm:spPr/>
      <dgm:t>
        <a:bodyPr/>
        <a:lstStyle/>
        <a:p>
          <a:r>
            <a:rPr lang="en-US" dirty="0"/>
            <a:t>Markov Decision Process</a:t>
          </a:r>
        </a:p>
      </dgm:t>
    </dgm:pt>
    <dgm:pt modelId="{7AE59A99-609B-46B5-9F96-807C949D4542}" type="parTrans" cxnId="{4E6552D5-160E-4E08-9AA5-E44E41D937EE}">
      <dgm:prSet/>
      <dgm:spPr/>
      <dgm:t>
        <a:bodyPr/>
        <a:lstStyle/>
        <a:p>
          <a:endParaRPr lang="en-US"/>
        </a:p>
      </dgm:t>
    </dgm:pt>
    <dgm:pt modelId="{827151F5-A33B-4E04-A747-B9D536907204}" type="sibTrans" cxnId="{4E6552D5-160E-4E08-9AA5-E44E41D937EE}">
      <dgm:prSet/>
      <dgm:spPr/>
      <dgm:t>
        <a:bodyPr/>
        <a:lstStyle/>
        <a:p>
          <a:endParaRPr lang="en-US"/>
        </a:p>
      </dgm:t>
    </dgm:pt>
    <dgm:pt modelId="{4EED74F6-A0AF-4082-8425-533BA1660BE4}">
      <dgm:prSet phldrT="[Text]"/>
      <dgm:spPr/>
      <dgm:t>
        <a:bodyPr/>
        <a:lstStyle/>
        <a:p>
          <a:r>
            <a:rPr lang="en-US" dirty="0"/>
            <a:t>Bellman Optimality</a:t>
          </a:r>
        </a:p>
      </dgm:t>
    </dgm:pt>
    <dgm:pt modelId="{098D6B2A-0569-47A7-B18F-4D46EA82E6B6}" type="parTrans" cxnId="{0687FFB7-888D-4C19-8F46-7832F15CA7B5}">
      <dgm:prSet/>
      <dgm:spPr/>
      <dgm:t>
        <a:bodyPr/>
        <a:lstStyle/>
        <a:p>
          <a:endParaRPr lang="en-US"/>
        </a:p>
      </dgm:t>
    </dgm:pt>
    <dgm:pt modelId="{2A1A1792-475B-40A8-B7E9-D5D9E45E59C5}" type="sibTrans" cxnId="{0687FFB7-888D-4C19-8F46-7832F15CA7B5}">
      <dgm:prSet/>
      <dgm:spPr/>
      <dgm:t>
        <a:bodyPr/>
        <a:lstStyle/>
        <a:p>
          <a:endParaRPr lang="en-US"/>
        </a:p>
      </dgm:t>
    </dgm:pt>
    <dgm:pt modelId="{B422B338-8F26-4E10-BB2F-4E7EEAAEAAA2}">
      <dgm:prSet phldrT="[Text]"/>
      <dgm:spPr/>
      <dgm:t>
        <a:bodyPr/>
        <a:lstStyle/>
        <a:p>
          <a:r>
            <a:rPr lang="en-US" dirty="0"/>
            <a:t>Deep Q Learning</a:t>
          </a:r>
        </a:p>
      </dgm:t>
    </dgm:pt>
    <dgm:pt modelId="{A6788A5D-3FB6-4FAB-882A-19FB537FF31D}" type="parTrans" cxnId="{7A37CF17-AF32-4E80-9782-148088A87EC8}">
      <dgm:prSet/>
      <dgm:spPr/>
      <dgm:t>
        <a:bodyPr/>
        <a:lstStyle/>
        <a:p>
          <a:endParaRPr lang="en-US"/>
        </a:p>
      </dgm:t>
    </dgm:pt>
    <dgm:pt modelId="{D5F528B3-433B-4545-BFDC-CD1458BC2DA7}" type="sibTrans" cxnId="{7A37CF17-AF32-4E80-9782-148088A87EC8}">
      <dgm:prSet/>
      <dgm:spPr/>
      <dgm:t>
        <a:bodyPr/>
        <a:lstStyle/>
        <a:p>
          <a:endParaRPr lang="en-US"/>
        </a:p>
      </dgm:t>
    </dgm:pt>
    <dgm:pt modelId="{E3F74F55-D033-4FA5-B581-43CEAE04B47E}" type="pres">
      <dgm:prSet presAssocID="{8F446374-FFFA-4B5C-A5FA-4EBE8BCB7AE4}" presName="Name0" presStyleCnt="0">
        <dgm:presLayoutVars>
          <dgm:dir/>
          <dgm:resizeHandles val="exact"/>
        </dgm:presLayoutVars>
      </dgm:prSet>
      <dgm:spPr/>
    </dgm:pt>
    <dgm:pt modelId="{148A70F9-A5D0-4ABD-8479-C157BF57A600}" type="pres">
      <dgm:prSet presAssocID="{F1841D19-8D55-400C-8BF2-59721AEDD846}" presName="node" presStyleLbl="node1" presStyleIdx="0" presStyleCnt="3">
        <dgm:presLayoutVars>
          <dgm:bulletEnabled val="1"/>
        </dgm:presLayoutVars>
      </dgm:prSet>
      <dgm:spPr/>
    </dgm:pt>
    <dgm:pt modelId="{A563AB1C-D4F2-4B84-9F55-6F47948E64ED}" type="pres">
      <dgm:prSet presAssocID="{827151F5-A33B-4E04-A747-B9D536907204}" presName="sibTrans" presStyleLbl="sibTrans2D1" presStyleIdx="0" presStyleCnt="2"/>
      <dgm:spPr/>
    </dgm:pt>
    <dgm:pt modelId="{69ABC308-EF24-49AE-B3E3-4F52B7E07AA4}" type="pres">
      <dgm:prSet presAssocID="{827151F5-A33B-4E04-A747-B9D536907204}" presName="connectorText" presStyleLbl="sibTrans2D1" presStyleIdx="0" presStyleCnt="2"/>
      <dgm:spPr/>
    </dgm:pt>
    <dgm:pt modelId="{B7665405-F2E9-4153-8208-09903842609C}" type="pres">
      <dgm:prSet presAssocID="{4EED74F6-A0AF-4082-8425-533BA1660BE4}" presName="node" presStyleLbl="node1" presStyleIdx="1" presStyleCnt="3">
        <dgm:presLayoutVars>
          <dgm:bulletEnabled val="1"/>
        </dgm:presLayoutVars>
      </dgm:prSet>
      <dgm:spPr/>
    </dgm:pt>
    <dgm:pt modelId="{F85AE162-4FDD-4F68-8B71-4DB673A9DB6D}" type="pres">
      <dgm:prSet presAssocID="{2A1A1792-475B-40A8-B7E9-D5D9E45E59C5}" presName="sibTrans" presStyleLbl="sibTrans2D1" presStyleIdx="1" presStyleCnt="2"/>
      <dgm:spPr/>
    </dgm:pt>
    <dgm:pt modelId="{6AA67769-0587-4C47-A944-5A0AD1433221}" type="pres">
      <dgm:prSet presAssocID="{2A1A1792-475B-40A8-B7E9-D5D9E45E59C5}" presName="connectorText" presStyleLbl="sibTrans2D1" presStyleIdx="1" presStyleCnt="2"/>
      <dgm:spPr/>
    </dgm:pt>
    <dgm:pt modelId="{180F7065-B3E6-4D29-B79D-54B0FECFCC28}" type="pres">
      <dgm:prSet presAssocID="{B422B338-8F26-4E10-BB2F-4E7EEAAEAAA2}" presName="node" presStyleLbl="node1" presStyleIdx="2" presStyleCnt="3">
        <dgm:presLayoutVars>
          <dgm:bulletEnabled val="1"/>
        </dgm:presLayoutVars>
      </dgm:prSet>
      <dgm:spPr/>
    </dgm:pt>
  </dgm:ptLst>
  <dgm:cxnLst>
    <dgm:cxn modelId="{7A37CF17-AF32-4E80-9782-148088A87EC8}" srcId="{8F446374-FFFA-4B5C-A5FA-4EBE8BCB7AE4}" destId="{B422B338-8F26-4E10-BB2F-4E7EEAAEAAA2}" srcOrd="2" destOrd="0" parTransId="{A6788A5D-3FB6-4FAB-882A-19FB537FF31D}" sibTransId="{D5F528B3-433B-4545-BFDC-CD1458BC2DA7}"/>
    <dgm:cxn modelId="{58041821-591F-4E96-BB67-F8AF28C4CDCD}" type="presOf" srcId="{8F446374-FFFA-4B5C-A5FA-4EBE8BCB7AE4}" destId="{E3F74F55-D033-4FA5-B581-43CEAE04B47E}" srcOrd="0" destOrd="0" presId="urn:microsoft.com/office/officeart/2005/8/layout/process1"/>
    <dgm:cxn modelId="{CDC05448-0E62-4A2B-BD28-C3A2C143A4F7}" type="presOf" srcId="{4EED74F6-A0AF-4082-8425-533BA1660BE4}" destId="{B7665405-F2E9-4153-8208-09903842609C}" srcOrd="0" destOrd="0" presId="urn:microsoft.com/office/officeart/2005/8/layout/process1"/>
    <dgm:cxn modelId="{3860EA6D-0EF2-426D-A324-9337448FABA2}" type="presOf" srcId="{2A1A1792-475B-40A8-B7E9-D5D9E45E59C5}" destId="{6AA67769-0587-4C47-A944-5A0AD1433221}" srcOrd="1" destOrd="0" presId="urn:microsoft.com/office/officeart/2005/8/layout/process1"/>
    <dgm:cxn modelId="{4D0F0F96-2D7A-4DD6-AECB-CCE8EBF74084}" type="presOf" srcId="{827151F5-A33B-4E04-A747-B9D536907204}" destId="{69ABC308-EF24-49AE-B3E3-4F52B7E07AA4}" srcOrd="1" destOrd="0" presId="urn:microsoft.com/office/officeart/2005/8/layout/process1"/>
    <dgm:cxn modelId="{ADCF5C97-71B3-4BA9-BD59-404E18383E2C}" type="presOf" srcId="{B422B338-8F26-4E10-BB2F-4E7EEAAEAAA2}" destId="{180F7065-B3E6-4D29-B79D-54B0FECFCC28}" srcOrd="0" destOrd="0" presId="urn:microsoft.com/office/officeart/2005/8/layout/process1"/>
    <dgm:cxn modelId="{5D317A97-A8D4-4A46-873B-A78FDA7FAA53}" type="presOf" srcId="{827151F5-A33B-4E04-A747-B9D536907204}" destId="{A563AB1C-D4F2-4B84-9F55-6F47948E64ED}" srcOrd="0" destOrd="0" presId="urn:microsoft.com/office/officeart/2005/8/layout/process1"/>
    <dgm:cxn modelId="{0687FFB7-888D-4C19-8F46-7832F15CA7B5}" srcId="{8F446374-FFFA-4B5C-A5FA-4EBE8BCB7AE4}" destId="{4EED74F6-A0AF-4082-8425-533BA1660BE4}" srcOrd="1" destOrd="0" parTransId="{098D6B2A-0569-47A7-B18F-4D46EA82E6B6}" sibTransId="{2A1A1792-475B-40A8-B7E9-D5D9E45E59C5}"/>
    <dgm:cxn modelId="{CC561ECF-ECD8-4BB5-A536-80F7DAA69E5C}" type="presOf" srcId="{F1841D19-8D55-400C-8BF2-59721AEDD846}" destId="{148A70F9-A5D0-4ABD-8479-C157BF57A600}" srcOrd="0" destOrd="0" presId="urn:microsoft.com/office/officeart/2005/8/layout/process1"/>
    <dgm:cxn modelId="{4E6552D5-160E-4E08-9AA5-E44E41D937EE}" srcId="{8F446374-FFFA-4B5C-A5FA-4EBE8BCB7AE4}" destId="{F1841D19-8D55-400C-8BF2-59721AEDD846}" srcOrd="0" destOrd="0" parTransId="{7AE59A99-609B-46B5-9F96-807C949D4542}" sibTransId="{827151F5-A33B-4E04-A747-B9D536907204}"/>
    <dgm:cxn modelId="{AF99B6FD-0B63-488F-8D6D-AC2470C1246E}" type="presOf" srcId="{2A1A1792-475B-40A8-B7E9-D5D9E45E59C5}" destId="{F85AE162-4FDD-4F68-8B71-4DB673A9DB6D}" srcOrd="0" destOrd="0" presId="urn:microsoft.com/office/officeart/2005/8/layout/process1"/>
    <dgm:cxn modelId="{1202871F-5A56-4E80-B386-AECCBA4AFE4B}" type="presParOf" srcId="{E3F74F55-D033-4FA5-B581-43CEAE04B47E}" destId="{148A70F9-A5D0-4ABD-8479-C157BF57A600}" srcOrd="0" destOrd="0" presId="urn:microsoft.com/office/officeart/2005/8/layout/process1"/>
    <dgm:cxn modelId="{F598A0A9-8346-43D2-AA1A-F3399CC2DC2D}" type="presParOf" srcId="{E3F74F55-D033-4FA5-B581-43CEAE04B47E}" destId="{A563AB1C-D4F2-4B84-9F55-6F47948E64ED}" srcOrd="1" destOrd="0" presId="urn:microsoft.com/office/officeart/2005/8/layout/process1"/>
    <dgm:cxn modelId="{871C9556-2154-4AF4-9422-1AD43EA1A3B5}" type="presParOf" srcId="{A563AB1C-D4F2-4B84-9F55-6F47948E64ED}" destId="{69ABC308-EF24-49AE-B3E3-4F52B7E07AA4}" srcOrd="0" destOrd="0" presId="urn:microsoft.com/office/officeart/2005/8/layout/process1"/>
    <dgm:cxn modelId="{2A2E474B-8DB9-4C31-A022-3E2495A0EC39}" type="presParOf" srcId="{E3F74F55-D033-4FA5-B581-43CEAE04B47E}" destId="{B7665405-F2E9-4153-8208-09903842609C}" srcOrd="2" destOrd="0" presId="urn:microsoft.com/office/officeart/2005/8/layout/process1"/>
    <dgm:cxn modelId="{824EC6B5-96C2-4003-BDDD-01DAD33FB873}" type="presParOf" srcId="{E3F74F55-D033-4FA5-B581-43CEAE04B47E}" destId="{F85AE162-4FDD-4F68-8B71-4DB673A9DB6D}" srcOrd="3" destOrd="0" presId="urn:microsoft.com/office/officeart/2005/8/layout/process1"/>
    <dgm:cxn modelId="{F7FB51FD-88F7-405A-9F15-7E1BB2609CAE}" type="presParOf" srcId="{F85AE162-4FDD-4F68-8B71-4DB673A9DB6D}" destId="{6AA67769-0587-4C47-A944-5A0AD1433221}" srcOrd="0" destOrd="0" presId="urn:microsoft.com/office/officeart/2005/8/layout/process1"/>
    <dgm:cxn modelId="{2E204EEF-5505-4D0D-B524-3CD47D776345}" type="presParOf" srcId="{E3F74F55-D033-4FA5-B581-43CEAE04B47E}" destId="{180F7065-B3E6-4D29-B79D-54B0FECFCC2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01E7E6-57D9-4626-B604-CB60523C1E55}">
      <dsp:nvSpPr>
        <dsp:cNvPr id="0" name=""/>
        <dsp:cNvSpPr/>
      </dsp:nvSpPr>
      <dsp:spPr>
        <a:xfrm>
          <a:off x="0" y="467697"/>
          <a:ext cx="4899098" cy="498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0224" tIns="499872" rIns="380224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Introduction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Background and Motivation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Literature Review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Approaches to Self-Driving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Sensors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Modeling and Formulation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Methodology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Machine Learning / Deep Learning Recap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Reinforcement Learning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Conclusion</a:t>
          </a:r>
        </a:p>
      </dsp:txBody>
      <dsp:txXfrm>
        <a:off x="0" y="467697"/>
        <a:ext cx="4899098" cy="4989600"/>
      </dsp:txXfrm>
    </dsp:sp>
    <dsp:sp modelId="{6889B243-84F0-4D0B-BFBB-6C53AEFF5B4C}">
      <dsp:nvSpPr>
        <dsp:cNvPr id="0" name=""/>
        <dsp:cNvSpPr/>
      </dsp:nvSpPr>
      <dsp:spPr>
        <a:xfrm>
          <a:off x="244954" y="113457"/>
          <a:ext cx="3429368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622" tIns="0" rIns="129622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Table of Contents</a:t>
          </a:r>
          <a:endParaRPr lang="en-US" sz="2400" kern="1200"/>
        </a:p>
      </dsp:txBody>
      <dsp:txXfrm>
        <a:off x="279539" y="148042"/>
        <a:ext cx="3360198" cy="6393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86153F-425B-4BC7-B92F-2B00D245C127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BCC259-2605-4187-876E-0B1F7AD9FF6D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rPr>
            <a:t>Sonar</a:t>
          </a:r>
        </a:p>
      </dsp:txBody>
      <dsp:txXfrm>
        <a:off x="610504" y="416587"/>
        <a:ext cx="7440913" cy="833607"/>
      </dsp:txXfrm>
    </dsp:sp>
    <dsp:sp modelId="{3050B2F6-B5EF-4CEE-BFF2-C7717CC84D1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1C47C7-8180-409E-980C-E45DFB842066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rPr>
            <a:t>Radar</a:t>
          </a:r>
        </a:p>
      </dsp:txBody>
      <dsp:txXfrm>
        <a:off x="1088431" y="1667215"/>
        <a:ext cx="6962986" cy="833607"/>
      </dsp:txXfrm>
    </dsp:sp>
    <dsp:sp modelId="{1B96B707-E50E-4E05-A586-EF0554F4818B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BF33A7-513B-474B-9ACF-D3610B3AD83C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rPr>
            <a:t>Lidar</a:t>
          </a:r>
        </a:p>
      </dsp:txBody>
      <dsp:txXfrm>
        <a:off x="1088431" y="2917843"/>
        <a:ext cx="6962986" cy="833607"/>
      </dsp:txXfrm>
    </dsp:sp>
    <dsp:sp modelId="{145568FE-F58E-4B2F-A5E6-D53430B255C3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7054DD-BCF3-4E28-A165-436F0CB2FB75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rgbClr val="FFFF00"/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rPr>
            <a:t>Camera</a:t>
          </a:r>
        </a:p>
      </dsp:txBody>
      <dsp:txXfrm>
        <a:off x="610504" y="4168472"/>
        <a:ext cx="7440913" cy="833607"/>
      </dsp:txXfrm>
    </dsp:sp>
    <dsp:sp modelId="{7510FBB2-EC43-4690-8392-AAD17522E72D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5DBFD-B627-4C0D-B8A0-1B4056331B0D}">
      <dsp:nvSpPr>
        <dsp:cNvPr id="0" name=""/>
        <dsp:cNvSpPr/>
      </dsp:nvSpPr>
      <dsp:spPr>
        <a:xfrm>
          <a:off x="4064000" y="1280075"/>
          <a:ext cx="3182949" cy="3682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37"/>
              </a:lnTo>
              <a:lnTo>
                <a:pt x="3182949" y="184137"/>
              </a:lnTo>
              <a:lnTo>
                <a:pt x="3182949" y="36827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6B27D8-3C7D-4E77-B323-A6206A95A6DD}">
      <dsp:nvSpPr>
        <dsp:cNvPr id="0" name=""/>
        <dsp:cNvSpPr/>
      </dsp:nvSpPr>
      <dsp:spPr>
        <a:xfrm>
          <a:off x="4423506" y="2525195"/>
          <a:ext cx="263053" cy="8066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06698"/>
              </a:lnTo>
              <a:lnTo>
                <a:pt x="263053" y="806698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3C6856-1887-423D-AE86-6D880E5B07CC}">
      <dsp:nvSpPr>
        <dsp:cNvPr id="0" name=""/>
        <dsp:cNvSpPr/>
      </dsp:nvSpPr>
      <dsp:spPr>
        <a:xfrm>
          <a:off x="4064000" y="1280075"/>
          <a:ext cx="1060983" cy="3682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37"/>
              </a:lnTo>
              <a:lnTo>
                <a:pt x="1060983" y="184137"/>
              </a:lnTo>
              <a:lnTo>
                <a:pt x="1060983" y="36827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EEE9A9-77EF-4811-8D6E-8AA44294488A}">
      <dsp:nvSpPr>
        <dsp:cNvPr id="0" name=""/>
        <dsp:cNvSpPr/>
      </dsp:nvSpPr>
      <dsp:spPr>
        <a:xfrm>
          <a:off x="3003016" y="1280075"/>
          <a:ext cx="1060983" cy="368275"/>
        </a:xfrm>
        <a:custGeom>
          <a:avLst/>
          <a:gdLst/>
          <a:ahLst/>
          <a:cxnLst/>
          <a:rect l="0" t="0" r="0" b="0"/>
          <a:pathLst>
            <a:path>
              <a:moveTo>
                <a:pt x="1060983" y="0"/>
              </a:moveTo>
              <a:lnTo>
                <a:pt x="1060983" y="184137"/>
              </a:lnTo>
              <a:lnTo>
                <a:pt x="0" y="184137"/>
              </a:lnTo>
              <a:lnTo>
                <a:pt x="0" y="36827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FFEA90-6162-49B1-8C20-BE6287B367C9}">
      <dsp:nvSpPr>
        <dsp:cNvPr id="0" name=""/>
        <dsp:cNvSpPr/>
      </dsp:nvSpPr>
      <dsp:spPr>
        <a:xfrm>
          <a:off x="179573" y="2525195"/>
          <a:ext cx="263053" cy="20518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51818"/>
              </a:lnTo>
              <a:lnTo>
                <a:pt x="263053" y="2051818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A48079-159E-49AE-9010-ECB16EE5F776}">
      <dsp:nvSpPr>
        <dsp:cNvPr id="0" name=""/>
        <dsp:cNvSpPr/>
      </dsp:nvSpPr>
      <dsp:spPr>
        <a:xfrm>
          <a:off x="179573" y="2525195"/>
          <a:ext cx="263053" cy="8066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06698"/>
              </a:lnTo>
              <a:lnTo>
                <a:pt x="263053" y="806698"/>
              </a:lnTo>
            </a:path>
          </a:pathLst>
        </a:cu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3443F6-AF24-4981-8785-5CC845AED871}">
      <dsp:nvSpPr>
        <dsp:cNvPr id="0" name=""/>
        <dsp:cNvSpPr/>
      </dsp:nvSpPr>
      <dsp:spPr>
        <a:xfrm>
          <a:off x="881050" y="1280075"/>
          <a:ext cx="3182949" cy="368275"/>
        </a:xfrm>
        <a:custGeom>
          <a:avLst/>
          <a:gdLst/>
          <a:ahLst/>
          <a:cxnLst/>
          <a:rect l="0" t="0" r="0" b="0"/>
          <a:pathLst>
            <a:path>
              <a:moveTo>
                <a:pt x="3182949" y="0"/>
              </a:moveTo>
              <a:lnTo>
                <a:pt x="3182949" y="184137"/>
              </a:lnTo>
              <a:lnTo>
                <a:pt x="0" y="184137"/>
              </a:lnTo>
              <a:lnTo>
                <a:pt x="0" y="36827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607A98-F4D4-4843-8D13-E63B5F7608D9}">
      <dsp:nvSpPr>
        <dsp:cNvPr id="0" name=""/>
        <dsp:cNvSpPr/>
      </dsp:nvSpPr>
      <dsp:spPr>
        <a:xfrm>
          <a:off x="3187154" y="403229"/>
          <a:ext cx="1753691" cy="8768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Machine Learning Algorithms</a:t>
          </a:r>
        </a:p>
      </dsp:txBody>
      <dsp:txXfrm>
        <a:off x="3187154" y="403229"/>
        <a:ext cx="1753691" cy="876845"/>
      </dsp:txXfrm>
    </dsp:sp>
    <dsp:sp modelId="{42E2057D-5DE9-423E-8BA4-CD04A45946B0}">
      <dsp:nvSpPr>
        <dsp:cNvPr id="0" name=""/>
        <dsp:cNvSpPr/>
      </dsp:nvSpPr>
      <dsp:spPr>
        <a:xfrm>
          <a:off x="4204" y="1648350"/>
          <a:ext cx="1753691" cy="8768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Supervised Learning</a:t>
          </a:r>
        </a:p>
      </dsp:txBody>
      <dsp:txXfrm>
        <a:off x="4204" y="1648350"/>
        <a:ext cx="1753691" cy="876845"/>
      </dsp:txXfrm>
    </dsp:sp>
    <dsp:sp modelId="{00069CC2-D361-43EB-B29D-EA98CFD157B2}">
      <dsp:nvSpPr>
        <dsp:cNvPr id="0" name=""/>
        <dsp:cNvSpPr/>
      </dsp:nvSpPr>
      <dsp:spPr>
        <a:xfrm>
          <a:off x="442627" y="2893471"/>
          <a:ext cx="1753691" cy="8768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Regression</a:t>
          </a:r>
        </a:p>
      </dsp:txBody>
      <dsp:txXfrm>
        <a:off x="442627" y="2893471"/>
        <a:ext cx="1753691" cy="876845"/>
      </dsp:txXfrm>
    </dsp:sp>
    <dsp:sp modelId="{323EC304-BA51-47E9-8CDC-C5CBC39DB681}">
      <dsp:nvSpPr>
        <dsp:cNvPr id="0" name=""/>
        <dsp:cNvSpPr/>
      </dsp:nvSpPr>
      <dsp:spPr>
        <a:xfrm>
          <a:off x="442627" y="4138591"/>
          <a:ext cx="1753691" cy="8768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Classification</a:t>
          </a:r>
        </a:p>
      </dsp:txBody>
      <dsp:txXfrm>
        <a:off x="442627" y="4138591"/>
        <a:ext cx="1753691" cy="876845"/>
      </dsp:txXfrm>
    </dsp:sp>
    <dsp:sp modelId="{894A518C-3449-4FC4-BAED-35A6752BAD94}">
      <dsp:nvSpPr>
        <dsp:cNvPr id="0" name=""/>
        <dsp:cNvSpPr/>
      </dsp:nvSpPr>
      <dsp:spPr>
        <a:xfrm>
          <a:off x="2126170" y="1648350"/>
          <a:ext cx="1753691" cy="8768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Unsupervised Learning</a:t>
          </a:r>
        </a:p>
      </dsp:txBody>
      <dsp:txXfrm>
        <a:off x="2126170" y="1648350"/>
        <a:ext cx="1753691" cy="876845"/>
      </dsp:txXfrm>
    </dsp:sp>
    <dsp:sp modelId="{02BB7FF1-C9A9-4F58-B24B-499EDA50A044}">
      <dsp:nvSpPr>
        <dsp:cNvPr id="0" name=""/>
        <dsp:cNvSpPr/>
      </dsp:nvSpPr>
      <dsp:spPr>
        <a:xfrm>
          <a:off x="4248137" y="1648350"/>
          <a:ext cx="1753691" cy="8768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Semi-Supervised Learning</a:t>
          </a:r>
        </a:p>
      </dsp:txBody>
      <dsp:txXfrm>
        <a:off x="4248137" y="1648350"/>
        <a:ext cx="1753691" cy="876845"/>
      </dsp:txXfrm>
    </dsp:sp>
    <dsp:sp modelId="{C6F4B1AF-9FE9-4F98-8023-56857417D7EF}">
      <dsp:nvSpPr>
        <dsp:cNvPr id="0" name=""/>
        <dsp:cNvSpPr/>
      </dsp:nvSpPr>
      <dsp:spPr>
        <a:xfrm>
          <a:off x="4686560" y="2893471"/>
          <a:ext cx="1753691" cy="8768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Clustering</a:t>
          </a:r>
        </a:p>
      </dsp:txBody>
      <dsp:txXfrm>
        <a:off x="4686560" y="2893471"/>
        <a:ext cx="1753691" cy="876845"/>
      </dsp:txXfrm>
    </dsp:sp>
    <dsp:sp modelId="{711F7D8E-C6E5-4FF5-87E0-A1DC6F8F9967}">
      <dsp:nvSpPr>
        <dsp:cNvPr id="0" name=""/>
        <dsp:cNvSpPr/>
      </dsp:nvSpPr>
      <dsp:spPr>
        <a:xfrm>
          <a:off x="6370104" y="1648350"/>
          <a:ext cx="1753691" cy="8768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FFFF00"/>
              </a:solidFill>
            </a:rPr>
            <a:t>Reinforcement Learning</a:t>
          </a:r>
        </a:p>
      </dsp:txBody>
      <dsp:txXfrm>
        <a:off x="6370104" y="1648350"/>
        <a:ext cx="1753691" cy="87684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8A70F9-A5D0-4ABD-8479-C157BF57A600}">
      <dsp:nvSpPr>
        <dsp:cNvPr id="0" name=""/>
        <dsp:cNvSpPr/>
      </dsp:nvSpPr>
      <dsp:spPr>
        <a:xfrm>
          <a:off x="7143" y="879210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Markov Decision Process</a:t>
          </a:r>
        </a:p>
      </dsp:txBody>
      <dsp:txXfrm>
        <a:off x="44665" y="916732"/>
        <a:ext cx="2060143" cy="1206068"/>
      </dsp:txXfrm>
    </dsp:sp>
    <dsp:sp modelId="{A563AB1C-D4F2-4B84-9F55-6F47948E64ED}">
      <dsp:nvSpPr>
        <dsp:cNvPr id="0" name=""/>
        <dsp:cNvSpPr/>
      </dsp:nvSpPr>
      <dsp:spPr>
        <a:xfrm>
          <a:off x="2355850" y="1255003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2355850" y="1360908"/>
        <a:ext cx="316861" cy="317716"/>
      </dsp:txXfrm>
    </dsp:sp>
    <dsp:sp modelId="{B7665405-F2E9-4153-8208-09903842609C}">
      <dsp:nvSpPr>
        <dsp:cNvPr id="0" name=""/>
        <dsp:cNvSpPr/>
      </dsp:nvSpPr>
      <dsp:spPr>
        <a:xfrm>
          <a:off x="2996406" y="879210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Bellman Optimality</a:t>
          </a:r>
        </a:p>
      </dsp:txBody>
      <dsp:txXfrm>
        <a:off x="3033928" y="916732"/>
        <a:ext cx="2060143" cy="1206068"/>
      </dsp:txXfrm>
    </dsp:sp>
    <dsp:sp modelId="{F85AE162-4FDD-4F68-8B71-4DB673A9DB6D}">
      <dsp:nvSpPr>
        <dsp:cNvPr id="0" name=""/>
        <dsp:cNvSpPr/>
      </dsp:nvSpPr>
      <dsp:spPr>
        <a:xfrm>
          <a:off x="5345112" y="1255003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5345112" y="1360908"/>
        <a:ext cx="316861" cy="317716"/>
      </dsp:txXfrm>
    </dsp:sp>
    <dsp:sp modelId="{180F7065-B3E6-4D29-B79D-54B0FECFCC28}">
      <dsp:nvSpPr>
        <dsp:cNvPr id="0" name=""/>
        <dsp:cNvSpPr/>
      </dsp:nvSpPr>
      <dsp:spPr>
        <a:xfrm>
          <a:off x="5985668" y="879210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Deep Q Learning</a:t>
          </a:r>
        </a:p>
      </dsp:txBody>
      <dsp:txXfrm>
        <a:off x="6023190" y="916732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gif>
</file>

<file path=ppt/media/image12.jpe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C133B-716A-4C06-AD24-9BF1F7070E73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E91DD-0A1E-4567-B5BF-96ABE5951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91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AEAE0-6A81-3CBD-104A-D0A091F23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52513-02B7-5C37-4BA1-0DD7E579A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A2888-CB82-D29E-40B1-9A7A05E3B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3BE58-F5CD-46B3-AA53-5AE6D6FFC1A7}" type="datetime1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97A0A-1DCF-FB28-89E1-484D0B5D9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D0FB1-F4F6-A0F0-67C2-6DFD9BC0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84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81EFA-7253-1E79-2B03-84CC53204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E72D9A-48F9-3529-A4E4-B15C4446F9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364EF-88DE-9773-ACF1-13D07AFE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75F20-37E4-4BA2-A588-C85C1F9BA4EE}" type="datetime1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52CCF-D8D4-89F1-4C0C-69042F525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2F3A2-2550-BBFD-1951-F45D2453E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141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0B7560-2F98-FA21-69CD-FED48505D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5E8F44-5006-D395-DE20-BE1453858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0EC4D-0F0A-8AEB-3B3A-48E57CAE1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BF3EE-167F-4FF7-9334-F1A15F167DCD}" type="datetime1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79BCC-9C67-FA90-9B0A-6A725CD17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152C3-8C2A-3C11-BA04-A7233CA7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860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50020-272E-AF03-0A6A-AAB013DA2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F2C61-4CFC-1825-B5F0-F29E487ED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18274-4BBD-16F8-F139-A11AB00A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97F3E-E3B4-4052-B490-1824BCF5D050}" type="datetime1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D831E-99DC-4BB2-53AE-B17F6332D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AB059-DF16-8859-5DD4-8E6208B0F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790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FEDB8-4280-AC69-9A2C-3B4769902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00E84-A54C-7403-FF38-80DE6EF77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7A755-CE00-0880-E4BD-120329521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C4B20-CCCE-456C-937E-F02661BA8BF7}" type="datetime1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778CC-994F-6F81-A939-3DFDE819E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5A45A-5811-4566-4B70-653EA90C7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230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E6F61-3453-98EF-93D2-AB4568E33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A6A84-0AD0-586D-8F69-71213CB128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43C80C-C730-D76C-6B05-FAFF9FBB4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6D9228-2D98-4572-1717-B5F058D44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45959-7876-461A-B039-C56F4B5B9E9F}" type="datetime1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D57BD-2342-98E3-9F7D-4C34BFD96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B71A8-FA4D-9824-BEBD-90C0571BD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21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A8631-D6E1-DD6F-F6A0-552670C09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CB5761-7900-AC8A-81F5-4253C6F00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803B0B-1507-EA3C-E356-E1584671C8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D3A6FC-E578-60AD-7126-BCCCDAC8EF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D0AAA5-D150-0C32-914A-6D712B8E92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DB133A-C93C-E59B-085A-7255A42D9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2678-5D8B-4D81-B823-3F64B1332AEA}" type="datetime1">
              <a:rPr lang="en-US" smtClean="0"/>
              <a:t>9/21/2025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DC6B6-0595-21DB-9BD4-E63628E50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B23E52-1DEA-EE00-F60C-721ABB45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62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538C-1A99-1022-40BB-0ACAF35D6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98780-50A4-AB6F-CB67-5A6372609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2E08-5C77-4606-A695-46DAE85EFDA2}" type="datetime1">
              <a:rPr lang="en-US" smtClean="0"/>
              <a:t>9/21/2025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B4BF26-DE17-F05A-8A0F-8270ABD9F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AC205-0711-CCE8-DFED-E164229C5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29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D71410-958F-591C-4157-15E7BA558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3002-0555-4DC0-A514-DF1AC9BC520A}" type="datetime1">
              <a:rPr lang="en-US" smtClean="0"/>
              <a:t>9/21/2025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ACDF3-87AD-CADF-E8D0-08B8176D1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F697DD-E4DB-D5AF-324A-46B44C3A5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79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76E48-A8F4-0984-4BC0-8380470CB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7B586-1963-6F0F-657E-512CBC2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7FF4C8-B1E8-EA6A-544C-A1E2125D1D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E92B-35DB-61B5-1B7E-74E4E0FD0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CCA32-BE93-4C17-A4CB-93FF50A36D46}" type="datetime1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1D57FB-DE7A-AC80-1A25-5BD691258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C4947-047D-B368-B8EC-B41892BDE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93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27165-1451-E7C1-956F-CE57D72F0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CF7761-0391-C390-E098-E772D4B7BC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42082C-7EBF-3A66-74CA-3007450243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387E8-B205-DB98-2A6C-47C79A5C6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6441-2802-4239-9404-545BD6D69AB7}" type="datetime1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E2957-805B-D84C-7117-7508409E2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1D703D-89BD-6343-DBFA-4690757FD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521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75C20B-0281-C365-B1C3-E3E1D1F4C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B7812C-074B-297E-FFD3-FA2DA1D5C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9D819-C7D9-E8D9-E469-663E6303D5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95EC57-BCEB-43B9-8091-ECE7801860FE}" type="datetime1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00B83-1719-BBDE-3F55-356FB3E08B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7A643-8E2D-2E86-11EC-63C91975C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68FA85-BEC0-4686-95BE-EE71871C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15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2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5" Type="http://schemas.openxmlformats.org/officeDocument/2006/relationships/image" Target="../media/image4.png"/><Relationship Id="rId10" Type="http://schemas.microsoft.com/office/2007/relationships/diagramDrawing" Target="../diagrams/drawing1.xml"/><Relationship Id="rId4" Type="http://schemas.openxmlformats.org/officeDocument/2006/relationships/image" Target="../media/image3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775B3772-FB5F-DC1E-D4A3-D605B7A38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787" y="48638"/>
            <a:ext cx="1538421" cy="1768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C0EDDB-CCCB-B191-4BDE-4C6E117F63A4}"/>
              </a:ext>
            </a:extLst>
          </p:cNvPr>
          <p:cNvSpPr txBox="1"/>
          <p:nvPr/>
        </p:nvSpPr>
        <p:spPr>
          <a:xfrm>
            <a:off x="1594604" y="1816938"/>
            <a:ext cx="900278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Faculty of Mechanical Engineering</a:t>
            </a:r>
            <a:endParaRPr lang="fa-IR" sz="1600" dirty="0">
              <a:solidFill>
                <a:schemeClr val="tx2">
                  <a:lumMod val="90000"/>
                  <a:lumOff val="10000"/>
                </a:schemeClr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1600" dirty="0">
              <a:solidFill>
                <a:schemeClr val="tx2">
                  <a:lumMod val="90000"/>
                  <a:lumOff val="10000"/>
                </a:schemeClr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Seminar Presentation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Autonomous Parking of an Articulated Vehicle using End-to-End Reinforcement Learning</a:t>
            </a:r>
          </a:p>
          <a:p>
            <a:pPr algn="ctr">
              <a:lnSpc>
                <a:spcPct val="150000"/>
              </a:lnSpc>
            </a:pPr>
            <a:endParaRPr lang="en-US" sz="1600" dirty="0">
              <a:solidFill>
                <a:schemeClr val="tx2">
                  <a:lumMod val="90000"/>
                  <a:lumOff val="10000"/>
                </a:schemeClr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Presented by:</a:t>
            </a:r>
          </a:p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Amirhossein Mohammadi</a:t>
            </a:r>
          </a:p>
          <a:p>
            <a:pPr algn="ctr">
              <a:lnSpc>
                <a:spcPct val="150000"/>
              </a:lnSpc>
            </a:pPr>
            <a:endParaRPr lang="en-US" sz="1600" dirty="0">
              <a:solidFill>
                <a:schemeClr val="tx2">
                  <a:lumMod val="90000"/>
                  <a:lumOff val="10000"/>
                </a:schemeClr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Supervisors:</a:t>
            </a:r>
          </a:p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Dr. Shahram Azadi</a:t>
            </a:r>
          </a:p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Dr. Reza Kazemi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5B7BC-714A-3329-72D5-C2AF59AE5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15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4A3822-9514-99DD-5133-05AB75F6A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604132E-6CBD-B39F-0FCD-15CB45771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10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AA81BF49-E879-1205-DE29-9B85E202D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56DEA02-8EDF-F400-B9BA-B9BD1DF3892D}"/>
              </a:ext>
            </a:extLst>
          </p:cNvPr>
          <p:cNvSpPr txBox="1"/>
          <p:nvPr/>
        </p:nvSpPr>
        <p:spPr>
          <a:xfrm>
            <a:off x="4185060" y="0"/>
            <a:ext cx="3821880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Modeling: Kinematics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84494D-3DF6-225B-D4F5-18C59B873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67" y="1208793"/>
            <a:ext cx="4062730" cy="262699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CB09C3-D029-1FCD-31E0-C175F499F8E3}"/>
              </a:ext>
            </a:extLst>
          </p:cNvPr>
          <p:cNvSpPr txBox="1"/>
          <p:nvPr/>
        </p:nvSpPr>
        <p:spPr>
          <a:xfrm>
            <a:off x="6043230" y="1437377"/>
            <a:ext cx="513473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Assumptions: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Low Speed: Rigid Tires and No Slip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Steady State Cornering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Single Instantaneous Center of Rotation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Large Yaw Radius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Fifth wheel is on top of the rear tractor axis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A7D4DA0-BE98-605C-FB1E-7E5A1A427A7C}"/>
                  </a:ext>
                </a:extLst>
              </p:cNvPr>
              <p:cNvSpPr txBox="1"/>
              <p:nvPr/>
            </p:nvSpPr>
            <p:spPr>
              <a:xfrm>
                <a:off x="1084300" y="4198195"/>
                <a:ext cx="3189463" cy="20581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b="1" dirty="0">
                    <a:solidFill>
                      <a:schemeClr val="tx2">
                        <a:lumMod val="90000"/>
                        <a:lumOff val="10000"/>
                      </a:schemeClr>
                    </a:solidFill>
                    <a:latin typeface="Sans Serif Collection" panose="020B0502040504020204" pitchFamily="34" charset="0"/>
                    <a:ea typeface="Sans Serif Collection" panose="020B0502040504020204" pitchFamily="34" charset="0"/>
                    <a:cs typeface="Sans Serif Collection" panose="020B0502040504020204" pitchFamily="34" charset="0"/>
                  </a:rPr>
                  <a:t>Steering Geometry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tan</m:t>
                          </m:r>
                        </m:fName>
                        <m:e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𝑓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− 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𝑓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)+ </m:t>
                          </m:r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tan</m:t>
                          </m:r>
                          <m:r>
                            <a:rPr lang="en-US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⁡</m:t>
                          </m:r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𝑟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)=</m:t>
                          </m:r>
                          <m:f>
                            <m:f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2">
                                          <a:lumMod val="90000"/>
                                          <a:lumOff val="10000"/>
                                        </a:schemeClr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2">
                                          <a:lumMod val="90000"/>
                                          <a:lumOff val="10000"/>
                                        </a:schemeClr>
                                      </a:solidFill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2">
                                          <a:lumMod val="90000"/>
                                          <a:lumOff val="10000"/>
                                        </a:schemeClr>
                                      </a:solidFill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𝑅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dirty="0">
                  <a:solidFill>
                    <a:schemeClr val="tx2">
                      <a:lumMod val="90000"/>
                      <a:lumOff val="10000"/>
                    </a:scheme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tan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𝛤</m:t>
                              </m:r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− 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2">
                                          <a:lumMod val="90000"/>
                                          <a:lumOff val="10000"/>
                                        </a:schemeClr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2">
                                          <a:lumMod val="90000"/>
                                          <a:lumOff val="10000"/>
                                        </a:schemeClr>
                                      </a:solidFill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2">
                                          <a:lumMod val="90000"/>
                                          <a:lumOff val="10000"/>
                                        </a:schemeClr>
                                      </a:solidFill>
                                    </a:rPr>
                                    <m:t>𝑟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fa-IR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m:t>+ </m:t>
                      </m:r>
                      <m:r>
                        <m:rPr>
                          <m:sty m:val="p"/>
                        </m:rPr>
                        <a:rPr lang="en-US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m:t>tan</m:t>
                      </m:r>
                      <m:r>
                        <a:rPr lang="en-US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m:t>⁡</m:t>
                      </m:r>
                      <m:r>
                        <a:rPr lang="en-US" i="1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𝛼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𝑠</m:t>
                          </m:r>
                        </m:sub>
                      </m:sSub>
                      <m:r>
                        <a:rPr lang="en-US" i="1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m:t>)</m:t>
                      </m:r>
                      <m:r>
                        <a:rPr lang="fa-IR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𝑠</m:t>
                              </m:r>
                            </m:sub>
                          </m:sSub>
                        </m:num>
                        <m:den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en-US" b="1" dirty="0">
                  <a:solidFill>
                    <a:schemeClr val="tx2">
                      <a:lumMod val="90000"/>
                      <a:lumOff val="10000"/>
                    </a:schemeClr>
                  </a:solidFill>
                  <a:latin typeface="Sans Serif Collection" panose="020B0502040504020204" pitchFamily="34" charset="0"/>
                  <a:ea typeface="Sans Serif Collection" panose="020B0502040504020204" pitchFamily="34" charset="0"/>
                  <a:cs typeface="Sans Serif Collection" panose="020B0502040504020204" pitchFamily="34" charset="0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A7D4DA0-BE98-605C-FB1E-7E5A1A427A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4300" y="4198195"/>
                <a:ext cx="3189463" cy="205812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Arrow: Right 12">
            <a:extLst>
              <a:ext uri="{FF2B5EF4-FFF2-40B4-BE49-F238E27FC236}">
                <a16:creationId xmlns:a16="http://schemas.microsoft.com/office/drawing/2014/main" id="{D189FB2A-CBF0-926B-098C-AA3FE608E3F1}"/>
              </a:ext>
            </a:extLst>
          </p:cNvPr>
          <p:cNvSpPr/>
          <p:nvPr/>
        </p:nvSpPr>
        <p:spPr>
          <a:xfrm>
            <a:off x="4710397" y="5227259"/>
            <a:ext cx="2056163" cy="27839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69CB949-0926-619F-E8BB-31FEB3B8DDD1}"/>
                  </a:ext>
                </a:extLst>
              </p:cNvPr>
              <p:cNvSpPr txBox="1"/>
              <p:nvPr/>
            </p:nvSpPr>
            <p:spPr>
              <a:xfrm>
                <a:off x="7396000" y="4403155"/>
                <a:ext cx="2284087" cy="16482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tan</m:t>
                          </m:r>
                        </m:fName>
                        <m:e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𝑓</m:t>
                              </m:r>
                            </m:sub>
                          </m:sSub>
                          <m:r>
                            <a:rPr lang="en-US" i="1" smtClean="0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)</m:t>
                          </m:r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=</m:t>
                          </m:r>
                          <m:f>
                            <m:f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2">
                                          <a:lumMod val="90000"/>
                                          <a:lumOff val="10000"/>
                                        </a:schemeClr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2">
                                          <a:lumMod val="90000"/>
                                          <a:lumOff val="10000"/>
                                        </a:schemeClr>
                                      </a:solidFill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2">
                                          <a:lumMod val="90000"/>
                                          <a:lumOff val="10000"/>
                                        </a:schemeClr>
                                      </a:solidFill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𝑅</m:t>
                              </m:r>
                            </m:den>
                          </m:f>
                        </m:e>
                      </m:func>
                      <m:r>
                        <a:rPr lang="en-US" b="0" i="1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𝑡</m:t>
                          </m:r>
                        </m:sub>
                      </m:sSub>
                      <m:f>
                        <m:fPr>
                          <m:ctrlP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Ω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𝑧</m:t>
                              </m:r>
                            </m:sub>
                          </m:sSub>
                        </m:num>
                        <m:den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𝑉</m:t>
                          </m:r>
                        </m:den>
                      </m:f>
                    </m:oMath>
                  </m:oMathPara>
                </a14:m>
                <a:endParaRPr lang="en-US" dirty="0">
                  <a:solidFill>
                    <a:schemeClr val="tx2">
                      <a:lumMod val="90000"/>
                      <a:lumOff val="10000"/>
                    </a:scheme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tan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𝛤</m:t>
                              </m:r>
                            </m:e>
                          </m:d>
                        </m:e>
                      </m:func>
                      <m:r>
                        <a:rPr lang="fa-IR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𝑠</m:t>
                              </m:r>
                            </m:sub>
                          </m:sSub>
                        </m:num>
                        <m:den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𝑅</m:t>
                          </m:r>
                        </m:den>
                      </m:f>
                      <m:r>
                        <a:rPr lang="en-US" b="0" i="1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𝑠</m:t>
                          </m:r>
                        </m:sub>
                      </m:sSub>
                      <m:f>
                        <m:fPr>
                          <m:ctrlP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Ω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tx2">
                                      <a:lumMod val="90000"/>
                                      <a:lumOff val="10000"/>
                                    </a:schemeClr>
                                  </a:solidFill>
                                </a:rPr>
                                <m:t>𝑧</m:t>
                              </m:r>
                            </m:sub>
                          </m:sSub>
                        </m:num>
                        <m:den>
                          <m:r>
                            <a:rPr lang="en-US" i="1">
                              <a:solidFill>
                                <a:schemeClr val="tx2">
                                  <a:lumMod val="90000"/>
                                  <a:lumOff val="10000"/>
                                </a:schemeClr>
                              </a:solidFill>
                            </a:rPr>
                            <m:t>𝑉</m:t>
                          </m:r>
                        </m:den>
                      </m:f>
                    </m:oMath>
                  </m:oMathPara>
                </a14:m>
                <a:endParaRPr lang="en-US" b="1" dirty="0">
                  <a:solidFill>
                    <a:schemeClr val="tx2">
                      <a:lumMod val="90000"/>
                      <a:lumOff val="10000"/>
                    </a:schemeClr>
                  </a:solidFill>
                  <a:latin typeface="Sans Serif Collection" panose="020B0502040504020204" pitchFamily="34" charset="0"/>
                  <a:ea typeface="Sans Serif Collection" panose="020B0502040504020204" pitchFamily="34" charset="0"/>
                  <a:cs typeface="Sans Serif Collection" panose="020B0502040504020204" pitchFamily="34" charset="0"/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69CB949-0926-619F-E8BB-31FEB3B8DD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6000" y="4403155"/>
                <a:ext cx="2284087" cy="164820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8103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  <p:bldP spid="13" grpId="0" animBg="1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1CDE53-8C18-6EF8-75B4-4EEB7F12B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CDED19D-C7BD-6541-D616-EC624ADF1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11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6EEC4C52-A507-7E38-43D4-AC525950AC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8B43A6-55A9-CC22-EFBF-04D34ADB4183}"/>
              </a:ext>
            </a:extLst>
          </p:cNvPr>
          <p:cNvSpPr txBox="1"/>
          <p:nvPr/>
        </p:nvSpPr>
        <p:spPr>
          <a:xfrm>
            <a:off x="3510195" y="0"/>
            <a:ext cx="5171609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Modeling: Inverse Kinematics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D3F829-BBBE-18F3-EE99-B8EC09AA3E7A}"/>
              </a:ext>
            </a:extLst>
          </p:cNvPr>
          <p:cNvSpPr txBox="1"/>
          <p:nvPr/>
        </p:nvSpPr>
        <p:spPr>
          <a:xfrm>
            <a:off x="1828538" y="3563754"/>
            <a:ext cx="22974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Inputs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Steering Angle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Velocity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0288EB-0BE6-2A4D-D948-790B8F319FD1}"/>
              </a:ext>
            </a:extLst>
          </p:cNvPr>
          <p:cNvSpPr txBox="1"/>
          <p:nvPr/>
        </p:nvSpPr>
        <p:spPr>
          <a:xfrm>
            <a:off x="7730021" y="3563754"/>
            <a:ext cx="26805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Desired Outputs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Yaw Rate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Articulation Angle</a:t>
            </a:r>
          </a:p>
        </p:txBody>
      </p:sp>
      <p:pic>
        <p:nvPicPr>
          <p:cNvPr id="8" name="Picture 7" descr="A diagram of a model&#10;&#10;AI-generated content may be incorrect.">
            <a:extLst>
              <a:ext uri="{FF2B5EF4-FFF2-40B4-BE49-F238E27FC236}">
                <a16:creationId xmlns:a16="http://schemas.microsoft.com/office/drawing/2014/main" id="{F5C9DDC3-CE4E-A102-3023-08989FAF6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538" y="1202690"/>
            <a:ext cx="8582025" cy="15525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88C924B-9ADB-1537-65E7-A93686035403}"/>
              </a:ext>
            </a:extLst>
          </p:cNvPr>
          <p:cNvCxnSpPr>
            <a:cxnSpLocks/>
          </p:cNvCxnSpPr>
          <p:nvPr/>
        </p:nvCxnSpPr>
        <p:spPr>
          <a:xfrm>
            <a:off x="4427621" y="4029008"/>
            <a:ext cx="3031958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FA81F68-95C2-6A22-D895-04D6F5BF2BD5}"/>
              </a:ext>
            </a:extLst>
          </p:cNvPr>
          <p:cNvCxnSpPr>
            <a:cxnSpLocks/>
          </p:cNvCxnSpPr>
          <p:nvPr/>
        </p:nvCxnSpPr>
        <p:spPr>
          <a:xfrm flipH="1">
            <a:off x="4427621" y="4710797"/>
            <a:ext cx="3031958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9AE7520-9DE9-EEA6-D799-41D8DA1CF13F}"/>
              </a:ext>
            </a:extLst>
          </p:cNvPr>
          <p:cNvSpPr txBox="1"/>
          <p:nvPr/>
        </p:nvSpPr>
        <p:spPr>
          <a:xfrm>
            <a:off x="4996486" y="3563754"/>
            <a:ext cx="18630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Direct Kinematics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1E3C02-84BE-5AEE-5867-F8A31F385BD6}"/>
              </a:ext>
            </a:extLst>
          </p:cNvPr>
          <p:cNvSpPr txBox="1"/>
          <p:nvPr/>
        </p:nvSpPr>
        <p:spPr>
          <a:xfrm>
            <a:off x="4926756" y="4267895"/>
            <a:ext cx="2002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Inverse Kinematics</a:t>
            </a:r>
          </a:p>
        </p:txBody>
      </p:sp>
    </p:spTree>
    <p:extLst>
      <p:ext uri="{BB962C8B-B14F-4D97-AF65-F5344CB8AC3E}">
        <p14:creationId xmlns:p14="http://schemas.microsoft.com/office/powerpoint/2010/main" val="3271799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EEB386-B9A3-2D6E-0E4E-438398127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F37BB20-AA0E-375B-F18C-E22D421BA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12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2E4F5DF4-EE15-6769-EBC6-8945939330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57E7E89-6575-8E7D-4C7F-2260FB5EC298}"/>
              </a:ext>
            </a:extLst>
          </p:cNvPr>
          <p:cNvSpPr txBox="1"/>
          <p:nvPr/>
        </p:nvSpPr>
        <p:spPr>
          <a:xfrm>
            <a:off x="3262532" y="0"/>
            <a:ext cx="5666936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Methodology: Machine Learning</a:t>
            </a:r>
          </a:p>
        </p:txBody>
      </p:sp>
      <p:pic>
        <p:nvPicPr>
          <p:cNvPr id="9" name="Picture 8" descr="A diagram of a machine learning&#10;&#10;AI-generated content may be incorrect.">
            <a:extLst>
              <a:ext uri="{FF2B5EF4-FFF2-40B4-BE49-F238E27FC236}">
                <a16:creationId xmlns:a16="http://schemas.microsoft.com/office/drawing/2014/main" id="{63F9DA2E-9AB4-0435-B7F2-CC5E366929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6110"/>
            <a:ext cx="4293184" cy="300785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6FAF7D6-06D9-67BB-F79E-827DC8E63D8D}"/>
              </a:ext>
            </a:extLst>
          </p:cNvPr>
          <p:cNvSpPr txBox="1"/>
          <p:nvPr/>
        </p:nvSpPr>
        <p:spPr>
          <a:xfrm>
            <a:off x="4261877" y="1208793"/>
            <a:ext cx="6997250" cy="346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Machine Learning is </a:t>
            </a:r>
            <a:r>
              <a:rPr lang="en-US" sz="2000" b="1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great for: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Problems with a lot of hand-tuning or </a:t>
            </a:r>
            <a:r>
              <a:rPr lang="en-US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long lists of rules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Complex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problems for which there is no good solution at all using a traditional approach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Fluctuating environments: a Machine Learning system can </a:t>
            </a:r>
            <a:r>
              <a:rPr lang="en-US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adapt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to new data.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Getting insights about complex problems and large amounts of data.</a:t>
            </a:r>
          </a:p>
        </p:txBody>
      </p:sp>
    </p:spTree>
    <p:extLst>
      <p:ext uri="{BB962C8B-B14F-4D97-AF65-F5344CB8AC3E}">
        <p14:creationId xmlns:p14="http://schemas.microsoft.com/office/powerpoint/2010/main" val="2473390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83F6E5-03F6-4BA7-DCCA-9B8D32495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4EAD551-25B5-74D5-A909-6BFB30C94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13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78B4FE8C-F060-B52F-7245-3147E6735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DB03607-F44A-7D50-30D2-EEEB18341FAC}"/>
              </a:ext>
            </a:extLst>
          </p:cNvPr>
          <p:cNvSpPr txBox="1"/>
          <p:nvPr/>
        </p:nvSpPr>
        <p:spPr>
          <a:xfrm>
            <a:off x="3262532" y="0"/>
            <a:ext cx="5666936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Methodology: Machine Learning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9184649-E074-2FC1-E545-65D6FB2F2E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2565040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10774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CA156F-D2AB-411B-8532-CA85FC13A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07CC0E7-DF6D-50BB-08C1-FA9B00625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14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0C44D4DF-F70C-E1A5-5FCA-23F3501A69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1DB5C49-84E8-2E10-78DE-0D101F47C414}"/>
              </a:ext>
            </a:extLst>
          </p:cNvPr>
          <p:cNvSpPr txBox="1"/>
          <p:nvPr/>
        </p:nvSpPr>
        <p:spPr>
          <a:xfrm>
            <a:off x="2731938" y="0"/>
            <a:ext cx="6728124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Methodology: Reinforcement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D44DF1-41DE-0BE2-B42A-C6B57004C2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250" y="1047973"/>
            <a:ext cx="5397500" cy="2336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1212BA-D872-7FE5-21E9-9E31C04AA788}"/>
              </a:ext>
            </a:extLst>
          </p:cNvPr>
          <p:cNvSpPr txBox="1"/>
          <p:nvPr/>
        </p:nvSpPr>
        <p:spPr>
          <a:xfrm>
            <a:off x="2392902" y="3586360"/>
            <a:ext cx="7406195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Process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Agent </a:t>
            </a:r>
            <a:r>
              <a:rPr lang="en-US" sz="16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observes</a:t>
            </a: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environment </a:t>
            </a:r>
            <a:r>
              <a:rPr lang="en-US" sz="16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state</a:t>
            </a: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at time 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Agent sends </a:t>
            </a:r>
            <a:r>
              <a:rPr lang="en-US" sz="16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action</a:t>
            </a: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at time t to the environment.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Environment returns the </a:t>
            </a:r>
            <a:r>
              <a:rPr lang="en-US" sz="16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reward/penalty </a:t>
            </a: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and its new state to the agent.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600" dirty="0">
              <a:solidFill>
                <a:schemeClr val="tx2">
                  <a:lumMod val="90000"/>
                  <a:lumOff val="10000"/>
                </a:schemeClr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Objective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Learning the </a:t>
            </a:r>
            <a:r>
              <a:rPr lang="en-US" sz="16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best policy </a:t>
            </a: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to </a:t>
            </a:r>
            <a:r>
              <a:rPr lang="en-US" sz="16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maximize total future rewards</a:t>
            </a:r>
          </a:p>
        </p:txBody>
      </p:sp>
    </p:spTree>
    <p:extLst>
      <p:ext uri="{BB962C8B-B14F-4D97-AF65-F5344CB8AC3E}">
        <p14:creationId xmlns:p14="http://schemas.microsoft.com/office/powerpoint/2010/main" val="2885142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160926-8A64-3111-1167-56F074FFC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B6E21AA-F66E-501B-3E63-F1D5CC1C1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15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C1D7D74A-9ED9-5829-4A84-0D9DAB977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2EFA2C9-71BE-052C-7575-D6E9BACCCFF7}"/>
              </a:ext>
            </a:extLst>
          </p:cNvPr>
          <p:cNvSpPr txBox="1"/>
          <p:nvPr/>
        </p:nvSpPr>
        <p:spPr>
          <a:xfrm>
            <a:off x="2731938" y="0"/>
            <a:ext cx="6728124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Methodology: Reinforcement Learning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3BE5675D-3F96-656E-0E43-C1C6DE318E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8162570"/>
              </p:ext>
            </p:extLst>
          </p:nvPr>
        </p:nvGraphicFramePr>
        <p:xfrm>
          <a:off x="2032000" y="3098800"/>
          <a:ext cx="8128000" cy="3039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1BEAE1E-332B-DA51-7138-323797929BA1}"/>
              </a:ext>
            </a:extLst>
          </p:cNvPr>
          <p:cNvSpPr txBox="1"/>
          <p:nvPr/>
        </p:nvSpPr>
        <p:spPr>
          <a:xfrm>
            <a:off x="2032000" y="1208793"/>
            <a:ext cx="396627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End-to-End Control Algorithm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No dataset is required.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Future Based Decision Making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Real-world Loss Functions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08C37E-2D4B-DFBC-A106-AA752C28E9C0}"/>
              </a:ext>
            </a:extLst>
          </p:cNvPr>
          <p:cNvSpPr txBox="1"/>
          <p:nvPr/>
        </p:nvSpPr>
        <p:spPr>
          <a:xfrm>
            <a:off x="6945462" y="1208793"/>
            <a:ext cx="2514600" cy="1350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E2841">
                    <a:lumMod val="90000"/>
                    <a:lumOff val="10000"/>
                  </a:srgbClr>
                </a:solidFill>
                <a:effectLst/>
                <a:uLnTx/>
                <a:uFillTx/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E2841">
                    <a:lumMod val="90000"/>
                    <a:lumOff val="10000"/>
                  </a:srgbClr>
                </a:solidFill>
                <a:effectLst/>
                <a:uLnTx/>
                <a:uFillTx/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Heavy simulations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E2841">
                    <a:lumMod val="90000"/>
                    <a:lumOff val="10000"/>
                  </a:srgbClr>
                </a:solidFill>
                <a:effectLst/>
                <a:uLnTx/>
                <a:uFillTx/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Complex Theory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50398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7DBCB4-192E-4150-650A-D67AF4AD9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A5EDC56-C595-04DF-112E-759C0B3E6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16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C64BFEB9-6480-6DD2-5BA9-3326B66FD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E78EE52-5D64-18B7-5462-420A423389F4}"/>
              </a:ext>
            </a:extLst>
          </p:cNvPr>
          <p:cNvSpPr txBox="1"/>
          <p:nvPr/>
        </p:nvSpPr>
        <p:spPr>
          <a:xfrm>
            <a:off x="5071520" y="0"/>
            <a:ext cx="2048959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C0BBBF-B28A-B0BB-5734-0DE25282160A}"/>
              </a:ext>
            </a:extLst>
          </p:cNvPr>
          <p:cNvSpPr txBox="1"/>
          <p:nvPr/>
        </p:nvSpPr>
        <p:spPr>
          <a:xfrm>
            <a:off x="857225" y="1208793"/>
            <a:ext cx="10549683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Foundation Established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Problem Contextualized: </a:t>
            </a:r>
            <a:r>
              <a:rPr lang="en-US" sz="20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Statement, Challenges and innovations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Theoretical Core Defined: </a:t>
            </a:r>
            <a:r>
              <a:rPr lang="en-US" sz="20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Simplified Kinematics and Inverse Kinematics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Methodology Selected: </a:t>
            </a:r>
            <a:r>
              <a:rPr lang="en-US" sz="20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End-to-End Machine learning and Reinforcement Learning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FFFF00"/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Future Work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Coding the foundations using </a:t>
            </a:r>
            <a:r>
              <a:rPr lang="en-US" sz="20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Python</a:t>
            </a: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and </a:t>
            </a:r>
            <a:r>
              <a:rPr lang="en-US" sz="20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OpenAI Gymnasium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Advanced Programming in Python, </a:t>
            </a:r>
            <a:r>
              <a:rPr lang="en-US" sz="20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Pytorch</a:t>
            </a: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and Real-World Simulations using </a:t>
            </a:r>
            <a:r>
              <a:rPr lang="en-US" sz="20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Carla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Completion of the </a:t>
            </a:r>
            <a:r>
              <a:rPr lang="en-US" sz="20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Thesis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Implementation and Experimenting on an </a:t>
            </a:r>
            <a:r>
              <a:rPr lang="en-US" sz="2000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Articulated Mobile Robot</a:t>
            </a:r>
          </a:p>
        </p:txBody>
      </p:sp>
    </p:spTree>
    <p:extLst>
      <p:ext uri="{BB962C8B-B14F-4D97-AF65-F5344CB8AC3E}">
        <p14:creationId xmlns:p14="http://schemas.microsoft.com/office/powerpoint/2010/main" val="1516931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DA37C4-D60D-2FA1-F708-FC02F03BD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E76A4B9-0F9A-20F2-F448-B9FABDE5C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0EEDEA8B-453D-37F1-CF2B-7E19EF65F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9991DD9-FFBC-1764-144F-2D51548F8B38}"/>
              </a:ext>
            </a:extLst>
          </p:cNvPr>
          <p:cNvSpPr txBox="1"/>
          <p:nvPr/>
        </p:nvSpPr>
        <p:spPr>
          <a:xfrm>
            <a:off x="4498447" y="2044005"/>
            <a:ext cx="319510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4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86511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56E715-9166-4287-BB13-2FC0A01C7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E0F6576F-CAED-BEC7-AC69-C3C67F460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pic>
        <p:nvPicPr>
          <p:cNvPr id="10" name="Picture 9" descr="A white rectangular object with a black arrow&#10;&#10;AI-generated content may be incorrect.">
            <a:extLst>
              <a:ext uri="{FF2B5EF4-FFF2-40B4-BE49-F238E27FC236}">
                <a16:creationId xmlns:a16="http://schemas.microsoft.com/office/drawing/2014/main" id="{1383B7F0-505B-EAD8-8EA9-A9CD32A86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279" y="2982046"/>
            <a:ext cx="3718568" cy="1584963"/>
          </a:xfrm>
          <a:prstGeom prst="rect">
            <a:avLst/>
          </a:prstGeom>
        </p:spPr>
      </p:pic>
      <p:pic>
        <p:nvPicPr>
          <p:cNvPr id="28" name="Picture 27" descr="A blue and white logo&#10;&#10;AI-generated content may be incorrect.">
            <a:extLst>
              <a:ext uri="{FF2B5EF4-FFF2-40B4-BE49-F238E27FC236}">
                <a16:creationId xmlns:a16="http://schemas.microsoft.com/office/drawing/2014/main" id="{AB454333-A607-2ED6-243E-0A055E534D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910" y="1540828"/>
            <a:ext cx="1415014" cy="1441218"/>
          </a:xfrm>
          <a:prstGeom prst="rect">
            <a:avLst/>
          </a:prstGeom>
        </p:spPr>
      </p:pic>
      <p:pic>
        <p:nvPicPr>
          <p:cNvPr id="30" name="Picture 29" descr="A blue circle with arrows and a blue logo&#10;&#10;AI-generated content may be incorrect.">
            <a:extLst>
              <a:ext uri="{FF2B5EF4-FFF2-40B4-BE49-F238E27FC236}">
                <a16:creationId xmlns:a16="http://schemas.microsoft.com/office/drawing/2014/main" id="{50FCBBF4-035E-7EAB-3867-8B107CD728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833" y="1540828"/>
            <a:ext cx="1415014" cy="1441218"/>
          </a:xfrm>
          <a:prstGeom prst="rect">
            <a:avLst/>
          </a:prstGeom>
        </p:spPr>
      </p:pic>
      <p:graphicFrame>
        <p:nvGraphicFramePr>
          <p:cNvPr id="34" name="TextBox 1">
            <a:extLst>
              <a:ext uri="{FF2B5EF4-FFF2-40B4-BE49-F238E27FC236}">
                <a16:creationId xmlns:a16="http://schemas.microsoft.com/office/drawing/2014/main" id="{C8A2C7F5-4F2E-A1E7-7DA8-553B8CEC6B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0832986"/>
              </p:ext>
            </p:extLst>
          </p:nvPr>
        </p:nvGraphicFramePr>
        <p:xfrm>
          <a:off x="1196902" y="536134"/>
          <a:ext cx="4899098" cy="5570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2D81DE-CC7A-53F8-A2DD-687B9B0C0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8FA85-BEC0-4686-95BE-EE71871C3C1D}" type="slidenum">
              <a:rPr lang="en-US" smtClean="0"/>
              <a:t>2</a:t>
            </a:fld>
            <a:r>
              <a:rPr lang="en-US" dirty="0"/>
              <a:t> of 16</a:t>
            </a:r>
          </a:p>
        </p:txBody>
      </p:sp>
    </p:spTree>
    <p:extLst>
      <p:ext uri="{BB962C8B-B14F-4D97-AF65-F5344CB8AC3E}">
        <p14:creationId xmlns:p14="http://schemas.microsoft.com/office/powerpoint/2010/main" val="145343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B0BCCE-3F11-DCDC-9D92-9D9F62789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DCAD6167-ADE9-0110-0C00-0C251B72D2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19A3FE-E8F4-D07A-E092-47F1D9FC43F1}"/>
              </a:ext>
            </a:extLst>
          </p:cNvPr>
          <p:cNvSpPr txBox="1"/>
          <p:nvPr/>
        </p:nvSpPr>
        <p:spPr>
          <a:xfrm>
            <a:off x="3591147" y="0"/>
            <a:ext cx="5009705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Background and Motivation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A2BDB-68BC-8CE8-086E-EE01A32DCF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229" y="881795"/>
            <a:ext cx="2120340" cy="10761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Picture 6" descr="A row of cars in a building&#10;&#10;AI-generated content may be incorrect.">
            <a:extLst>
              <a:ext uri="{FF2B5EF4-FFF2-40B4-BE49-F238E27FC236}">
                <a16:creationId xmlns:a16="http://schemas.microsoft.com/office/drawing/2014/main" id="{FA37CC2D-FD94-8AD9-6FD3-0F487E1E89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29" y="2003957"/>
            <a:ext cx="2120342" cy="118616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BBA541-276A-9082-DFBE-AEDB4ABA9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C68FA85-BEC0-4686-95BE-EE71871C3C1D}" type="slidenum">
              <a:rPr lang="en-US" smtClean="0"/>
              <a:t>3</a:t>
            </a:fld>
            <a:r>
              <a:rPr lang="en-US" dirty="0"/>
              <a:t> of 16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C3F9F0-70FB-8675-E601-F7E1D6B9F9FD}"/>
              </a:ext>
            </a:extLst>
          </p:cNvPr>
          <p:cNvSpPr txBox="1"/>
          <p:nvPr/>
        </p:nvSpPr>
        <p:spPr>
          <a:xfrm>
            <a:off x="3080590" y="881795"/>
            <a:ext cx="603081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Benefits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Lower risk of accidents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Providing mobility for elderly and people with disabilities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Pollution decrease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New ways of public transportation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Reducing number of cars (95% of the time a car is parked)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CB8C048-AFBE-6810-55A5-F32C66C749E2}"/>
              </a:ext>
            </a:extLst>
          </p:cNvPr>
          <p:cNvSpPr txBox="1"/>
          <p:nvPr/>
        </p:nvSpPr>
        <p:spPr>
          <a:xfrm>
            <a:off x="3080590" y="3429000"/>
            <a:ext cx="360066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Challenges: Self-Driving is difficult.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Snow, heavy rain, night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Unstructured roads, parking lots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Pedestrians, erratic behavior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Reflections, dynamics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Rare and unseen events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Merging, negotiating, reasoning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Ethics and legal considerations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DDD4DECE-1277-8907-7D83-204BD7D0D942}"/>
              </a:ext>
            </a:extLst>
          </p:cNvPr>
          <p:cNvSpPr/>
          <p:nvPr/>
        </p:nvSpPr>
        <p:spPr>
          <a:xfrm>
            <a:off x="6806797" y="4489839"/>
            <a:ext cx="1967749" cy="2506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679931-CF9E-BF6E-3100-DFD24C4CCEFE}"/>
              </a:ext>
            </a:extLst>
          </p:cNvPr>
          <p:cNvSpPr txBox="1"/>
          <p:nvPr/>
        </p:nvSpPr>
        <p:spPr>
          <a:xfrm>
            <a:off x="9192087" y="4281661"/>
            <a:ext cx="21247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Generalization and Robust Performance</a:t>
            </a:r>
          </a:p>
        </p:txBody>
      </p:sp>
      <p:pic>
        <p:nvPicPr>
          <p:cNvPr id="27" name="Picture 26" descr="A police car on the road at night&#10;&#10;AI-generated content may be incorrect.">
            <a:extLst>
              <a:ext uri="{FF2B5EF4-FFF2-40B4-BE49-F238E27FC236}">
                <a16:creationId xmlns:a16="http://schemas.microsoft.com/office/drawing/2014/main" id="{BBE29FAA-21C1-4EC3-80A2-6ED4CFC6BD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60" y="3429000"/>
            <a:ext cx="2124009" cy="118616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1" name="Picture 30" descr="A cartoon of a person pointing at a car&#10;&#10;AI-generated content may be incorrect.">
            <a:extLst>
              <a:ext uri="{FF2B5EF4-FFF2-40B4-BE49-F238E27FC236}">
                <a16:creationId xmlns:a16="http://schemas.microsoft.com/office/drawing/2014/main" id="{740E26D3-BE6F-4C12-DBD7-85252BDF9B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60" y="4683246"/>
            <a:ext cx="2122863" cy="167310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767084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3" grpId="0"/>
      <p:bldP spid="24" grpId="0" animBg="1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8FC0B9-BDE8-5B8A-9456-C62F397C4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EBA312-8B28-EC05-27AE-81B8AAA1DEB5}"/>
              </a:ext>
            </a:extLst>
          </p:cNvPr>
          <p:cNvSpPr txBox="1"/>
          <p:nvPr/>
        </p:nvSpPr>
        <p:spPr>
          <a:xfrm>
            <a:off x="8153400" y="1128094"/>
            <a:ext cx="3434180" cy="14152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Background and Motivation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C7B09FF-F95A-B82F-0950-AAA2FCB08960}"/>
              </a:ext>
            </a:extLst>
          </p:cNvPr>
          <p:cNvSpPr txBox="1"/>
          <p:nvPr/>
        </p:nvSpPr>
        <p:spPr>
          <a:xfrm>
            <a:off x="8153400" y="2387835"/>
            <a:ext cx="3434180" cy="3599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The most difficult task in driving is Parking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Large Dimensions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Limited Reverse Maneuvering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Blind Spots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Degrees of Freedom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Non-Holonomic Constraints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8425661-2E36-F052-8809-26A52F02D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6C68FA85-BEC0-4686-95BE-EE71871C3C1D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4</a:t>
            </a:fld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32C6CE12-DBE1-4E40-367C-6234A8170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07136"/>
            <a:ext cx="932873" cy="1072268"/>
          </a:xfrm>
          <a:prstGeom prst="rect">
            <a:avLst/>
          </a:prstGeom>
        </p:spPr>
      </p:pic>
      <p:pic>
        <p:nvPicPr>
          <p:cNvPr id="11" name="Picture 10" descr="A toy truck on the road&#10;&#10;AI-generated content may be incorrect.">
            <a:extLst>
              <a:ext uri="{FF2B5EF4-FFF2-40B4-BE49-F238E27FC236}">
                <a16:creationId xmlns:a16="http://schemas.microsoft.com/office/drawing/2014/main" id="{C0A9648F-FF4E-BB98-B542-5D7065D9A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77862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40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67F351-E365-2985-E36E-15C8BC918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A4EEA5F-A858-CE3A-C86D-D29EDE44DF99}"/>
              </a:ext>
            </a:extLst>
          </p:cNvPr>
          <p:cNvSpPr txBox="1"/>
          <p:nvPr/>
        </p:nvSpPr>
        <p:spPr>
          <a:xfrm>
            <a:off x="8258476" y="2875327"/>
            <a:ext cx="3503843" cy="8463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kern="12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SAE Levels of Autonomy for Automated Driving Systems (ADS)</a:t>
            </a:r>
          </a:p>
        </p:txBody>
      </p:sp>
      <p:pic>
        <p:nvPicPr>
          <p:cNvPr id="9" name="Picture 8" descr="A blue and white diagram&#10;&#10;AI-generated content may be incorrect.">
            <a:extLst>
              <a:ext uri="{FF2B5EF4-FFF2-40B4-BE49-F238E27FC236}">
                <a16:creationId xmlns:a16="http://schemas.microsoft.com/office/drawing/2014/main" id="{52DBEE3F-08EB-E9A7-19DC-73C45483F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38" y="1933307"/>
            <a:ext cx="7608304" cy="30623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08C2C78-FD2F-AFB4-B09B-1C92C7CEF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5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6850C467-41FC-2458-311D-1CAF47246D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83A182-9204-A96C-B740-43926C6F0151}"/>
              </a:ext>
            </a:extLst>
          </p:cNvPr>
          <p:cNvSpPr txBox="1"/>
          <p:nvPr/>
        </p:nvSpPr>
        <p:spPr>
          <a:xfrm>
            <a:off x="3591147" y="0"/>
            <a:ext cx="5009705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Background and Motivation</a:t>
            </a:r>
          </a:p>
        </p:txBody>
      </p:sp>
    </p:spTree>
    <p:extLst>
      <p:ext uri="{BB962C8B-B14F-4D97-AF65-F5344CB8AC3E}">
        <p14:creationId xmlns:p14="http://schemas.microsoft.com/office/powerpoint/2010/main" val="3366544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413587-B6D5-60B4-C108-1D611B7CF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9352426-D140-2563-F538-0BA823A79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6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07F0AB99-D7B6-1068-2255-69875D154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B6AACDD-FD6E-522A-0A51-A75EB6AD9E53}"/>
              </a:ext>
            </a:extLst>
          </p:cNvPr>
          <p:cNvSpPr txBox="1"/>
          <p:nvPr/>
        </p:nvSpPr>
        <p:spPr>
          <a:xfrm>
            <a:off x="4526498" y="0"/>
            <a:ext cx="3139001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Literature Review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0FB66D7-0CEF-2CD2-EB8F-76121F9BD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92348"/>
              </p:ext>
            </p:extLst>
          </p:nvPr>
        </p:nvGraphicFramePr>
        <p:xfrm>
          <a:off x="637630" y="1208793"/>
          <a:ext cx="10916738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1355">
                  <a:extLst>
                    <a:ext uri="{9D8B030D-6E8A-4147-A177-3AD203B41FA5}">
                      <a16:colId xmlns:a16="http://schemas.microsoft.com/office/drawing/2014/main" val="2843737807"/>
                    </a:ext>
                  </a:extLst>
                </a:gridCol>
                <a:gridCol w="2422842">
                  <a:extLst>
                    <a:ext uri="{9D8B030D-6E8A-4147-A177-3AD203B41FA5}">
                      <a16:colId xmlns:a16="http://schemas.microsoft.com/office/drawing/2014/main" val="2724103113"/>
                    </a:ext>
                  </a:extLst>
                </a:gridCol>
                <a:gridCol w="1462541">
                  <a:extLst>
                    <a:ext uri="{9D8B030D-6E8A-4147-A177-3AD203B41FA5}">
                      <a16:colId xmlns:a16="http://schemas.microsoft.com/office/drawing/2014/main" val="2126104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534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ALVINN: An Autonomous Land Vehicle in a Neural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Pomerleau, Dean A.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1988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1547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Autonomous Docking and Parking of Articulated Mobile Robots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Delrobaei, 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2010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23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Automatic Parking of an Articulated Vehicle Using ANFIS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Azadi, Sh., et 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2013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264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Autonomous Parking for Articulated Vehicles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Kusumakar, 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01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 Reinforcement Learning-Based Motion Planning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 for Automatic Parking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Zhang, J., et 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143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Survey of Deep Reinforcement Learning for Motion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 Planning of Autonomous Vehicles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Aradi, 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7646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End-to-end Autonomous Driving: Challenges and Frontiers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Chen, Li., et 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Sans Serif Collection" panose="020B0502040504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2023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3028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2040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E85553-6308-577D-AC18-36C01349E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rawing of a line of black squares&#10;&#10;AI-generated content may be incorrect.">
            <a:extLst>
              <a:ext uri="{FF2B5EF4-FFF2-40B4-BE49-F238E27FC236}">
                <a16:creationId xmlns:a16="http://schemas.microsoft.com/office/drawing/2014/main" id="{6536F3C3-D49F-06C8-BE91-9288DEC9E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739" y="1003044"/>
            <a:ext cx="2523744" cy="25237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 descr="A black and yellow robot with wheels&#10;&#10;AI-generated content may be incorrect.">
            <a:extLst>
              <a:ext uri="{FF2B5EF4-FFF2-40B4-BE49-F238E27FC236}">
                <a16:creationId xmlns:a16="http://schemas.microsoft.com/office/drawing/2014/main" id="{DE88F5E8-C787-C72D-3C27-44865E5A6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784" y="3590863"/>
            <a:ext cx="3703320" cy="24719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0689945-BC0C-4CC0-17E8-766A4954B1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951" y="3683446"/>
            <a:ext cx="3703320" cy="2286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Picture 3" descr="A graph with red and black squares&#10;&#10;AI-generated content may be incorrect.">
            <a:extLst>
              <a:ext uri="{FF2B5EF4-FFF2-40B4-BE49-F238E27FC236}">
                <a16:creationId xmlns:a16="http://schemas.microsoft.com/office/drawing/2014/main" id="{26176FCF-1A93-E53F-22B2-77F00D98CA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784" y="1208793"/>
            <a:ext cx="3703320" cy="18424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0F807D1-FA22-A85A-0FF5-F71DA3AF2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7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C1D549DE-83C9-AF00-AB0E-5D1546C02A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35C472E-9468-F086-894E-8A12EA20A10D}"/>
              </a:ext>
            </a:extLst>
          </p:cNvPr>
          <p:cNvSpPr txBox="1"/>
          <p:nvPr/>
        </p:nvSpPr>
        <p:spPr>
          <a:xfrm>
            <a:off x="2602896" y="0"/>
            <a:ext cx="6986208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Literature Review: Open-Source Projects</a:t>
            </a:r>
          </a:p>
        </p:txBody>
      </p:sp>
    </p:spTree>
    <p:extLst>
      <p:ext uri="{BB962C8B-B14F-4D97-AF65-F5344CB8AC3E}">
        <p14:creationId xmlns:p14="http://schemas.microsoft.com/office/powerpoint/2010/main" val="2070249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1E50F7-5A52-26CD-7CBF-3E2D28814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B857CE6-BD28-A70B-518A-F50ED7EE7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8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D97C7837-0603-F1DB-3B8C-3B92F69EB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98BDA1-E843-BA0A-60BC-68585A590802}"/>
              </a:ext>
            </a:extLst>
          </p:cNvPr>
          <p:cNvSpPr txBox="1"/>
          <p:nvPr/>
        </p:nvSpPr>
        <p:spPr>
          <a:xfrm>
            <a:off x="3751448" y="-28876"/>
            <a:ext cx="4689104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Approaches to Self-Driving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632AD9-D60C-D52A-1B2C-732969E0F2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23" y="1453604"/>
            <a:ext cx="3372485" cy="7348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73F563-D362-E713-0E7D-7DB0193518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264" y="1453604"/>
            <a:ext cx="3441522" cy="7287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04E405-70F8-179B-2586-5EA7670346A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6642" y="1462800"/>
            <a:ext cx="3372485" cy="7269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0F3D67-F17D-169A-B0DB-AD3EB792279B}"/>
              </a:ext>
            </a:extLst>
          </p:cNvPr>
          <p:cNvSpPr txBox="1"/>
          <p:nvPr/>
        </p:nvSpPr>
        <p:spPr>
          <a:xfrm>
            <a:off x="808923" y="2328869"/>
            <a:ext cx="337248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Small components, easy to develop in parallel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Interpretability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Theoretical Stability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Piece-wise training (not jointly) Localization and planning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Heavily relies on HD maps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EB90E5-C8ED-FAB7-25DA-3A5ED8A0F985}"/>
              </a:ext>
            </a:extLst>
          </p:cNvPr>
          <p:cNvSpPr txBox="1"/>
          <p:nvPr/>
        </p:nvSpPr>
        <p:spPr>
          <a:xfrm>
            <a:off x="4313264" y="2328869"/>
            <a:ext cx="34415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End-to-End training (Main Objective)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Cheap annotations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Easy for Implementation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rgbClr val="C000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Training / Generalization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Interpretability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219901-AE13-0BD3-593E-A89B36D58401}"/>
              </a:ext>
            </a:extLst>
          </p:cNvPr>
          <p:cNvSpPr txBox="1"/>
          <p:nvPr/>
        </p:nvSpPr>
        <p:spPr>
          <a:xfrm>
            <a:off x="7886642" y="2328424"/>
            <a:ext cx="34415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Compact Representation</a:t>
            </a:r>
            <a:endParaRPr lang="fa-IR" sz="1600" dirty="0">
              <a:solidFill>
                <a:schemeClr val="tx2">
                  <a:lumMod val="90000"/>
                  <a:lumOff val="10000"/>
                </a:schemeClr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Interpretability</a:t>
            </a:r>
            <a:endParaRPr lang="fa-IR" sz="1600" dirty="0">
              <a:solidFill>
                <a:schemeClr val="tx2">
                  <a:lumMod val="90000"/>
                  <a:lumOff val="10000"/>
                </a:schemeClr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Cons</a:t>
            </a:r>
            <a:endParaRPr lang="fa-IR" sz="1600" b="1" dirty="0">
              <a:solidFill>
                <a:schemeClr val="tx2">
                  <a:lumMod val="90000"/>
                  <a:lumOff val="10000"/>
                </a:schemeClr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Control typically not learned jointly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How</a:t>
            </a:r>
            <a:r>
              <a:rPr lang="fa-IR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to</a:t>
            </a:r>
            <a:r>
              <a:rPr lang="fa-IR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choose representations?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314246-B23A-B307-2D90-0CC98D68CCDC}"/>
              </a:ext>
            </a:extLst>
          </p:cNvPr>
          <p:cNvSpPr txBox="1"/>
          <p:nvPr/>
        </p:nvSpPr>
        <p:spPr>
          <a:xfrm>
            <a:off x="1379314" y="1113160"/>
            <a:ext cx="22317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Modular Pipeline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3B3790-1BA7-F562-67D0-EFA1FFF597B7}"/>
              </a:ext>
            </a:extLst>
          </p:cNvPr>
          <p:cNvSpPr txBox="1"/>
          <p:nvPr/>
        </p:nvSpPr>
        <p:spPr>
          <a:xfrm>
            <a:off x="4704975" y="1107077"/>
            <a:ext cx="26581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End-to-End Learning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DC0919-B507-E1D2-73D2-C31E7C68980F}"/>
              </a:ext>
            </a:extLst>
          </p:cNvPr>
          <p:cNvSpPr txBox="1"/>
          <p:nvPr/>
        </p:nvSpPr>
        <p:spPr>
          <a:xfrm>
            <a:off x="8469110" y="1107077"/>
            <a:ext cx="2276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Direct Perception</a:t>
            </a:r>
          </a:p>
        </p:txBody>
      </p:sp>
    </p:spTree>
    <p:extLst>
      <p:ext uri="{BB962C8B-B14F-4D97-AF65-F5344CB8AC3E}">
        <p14:creationId xmlns:p14="http://schemas.microsoft.com/office/powerpoint/2010/main" val="2357657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0D717D-57D2-DCB8-E61C-5AA5AE40C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C8E91C4-09A6-A93F-B708-6F2D128D5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68FA85-BEC0-4686-95BE-EE71871C3C1D}" type="slidenum">
              <a:rPr lang="en-US" smtClean="0"/>
              <a:pPr/>
              <a:t>9</a:t>
            </a:fld>
            <a:r>
              <a:rPr lang="en-US" dirty="0"/>
              <a:t> of 16</a:t>
            </a:r>
          </a:p>
        </p:txBody>
      </p:sp>
      <p:pic>
        <p:nvPicPr>
          <p:cNvPr id="6" name="Picture 5" descr="A logo with blue squares&#10;&#10;AI-generated content may be incorrect.">
            <a:extLst>
              <a:ext uri="{FF2B5EF4-FFF2-40B4-BE49-F238E27FC236}">
                <a16:creationId xmlns:a16="http://schemas.microsoft.com/office/drawing/2014/main" id="{7775A658-0C1A-226F-B17C-568EDB845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127" y="136525"/>
            <a:ext cx="932873" cy="10722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4F7184C-2BA6-71F6-DDCE-BD7AF2114570}"/>
              </a:ext>
            </a:extLst>
          </p:cNvPr>
          <p:cNvSpPr txBox="1"/>
          <p:nvPr/>
        </p:nvSpPr>
        <p:spPr>
          <a:xfrm>
            <a:off x="5335215" y="1771"/>
            <a:ext cx="1521570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Sensors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38FF3421-814A-4FEC-CC21-934AE757CE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084679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64860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703</Words>
  <Application>Microsoft Office PowerPoint</Application>
  <PresentationFormat>Widescreen</PresentationFormat>
  <Paragraphs>187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Cambria Math</vt:lpstr>
      <vt:lpstr>Sans Serif Collection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AmirHossein Mohammadi</dc:creator>
  <cp:lastModifiedBy>AmirHossein Mohammadi</cp:lastModifiedBy>
  <cp:revision>365</cp:revision>
  <dcterms:created xsi:type="dcterms:W3CDTF">2025-09-21T13:38:06Z</dcterms:created>
  <dcterms:modified xsi:type="dcterms:W3CDTF">2025-09-21T23:23:50Z</dcterms:modified>
</cp:coreProperties>
</file>

<file path=docProps/thumbnail.jpeg>
</file>